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sldIdLst>
    <p:sldId id="256" r:id="rId5"/>
    <p:sldId id="257" r:id="rId6"/>
    <p:sldId id="259" r:id="rId7"/>
    <p:sldId id="273" r:id="rId8"/>
    <p:sldId id="262" r:id="rId9"/>
    <p:sldId id="263" r:id="rId10"/>
    <p:sldId id="264" r:id="rId11"/>
    <p:sldId id="265" r:id="rId12"/>
    <p:sldId id="274" r:id="rId13"/>
    <p:sldId id="267" r:id="rId14"/>
    <p:sldId id="268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B66"/>
    <a:srgbClr val="BA0000"/>
    <a:srgbClr val="76BFF1"/>
    <a:srgbClr val="C9FF4A"/>
    <a:srgbClr val="7EFF61"/>
    <a:srgbClr val="506A9D"/>
    <a:srgbClr val="99D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1BA8B-84F6-4CD7-9EA9-7221B6189D84}" v="1" dt="2021-10-11T03:26:19.967"/>
    <p1510:client id="{1A1B5AB6-61C3-4CC2-A060-DB0F5937FE06}" v="1" dt="2021-10-11T10:59:39.553"/>
    <p1510:client id="{4AE729F1-19C2-4366-BCA4-8FD245206300}" v="106" dt="2021-10-10T23:23:29.301"/>
    <p1510:client id="{66301B1E-7BDF-43F4-8EA5-A7EF5CC2AD3F}" v="4" dt="2021-10-11T00:22:53.661"/>
    <p1510:client id="{7D0CB038-C115-4CB5-9976-E4107ED112B0}" v="30" dt="2021-10-11T00:24:14.442"/>
    <p1510:client id="{86055921-9BBA-47C9-B170-193149ECDD8D}" v="14" dt="2021-10-10T23:13:52.939"/>
    <p1510:client id="{977985BE-E932-4542-ABF0-FDF27C8E2503}" v="11" dt="2021-10-10T22:06:32.787"/>
    <p1510:client id="{A1862D82-2CF6-4F45-A2E7-3A8E06B28AE0}" v="24" dt="2021-10-11T00:23:35.882"/>
    <p1510:client id="{ADEAD761-80EE-433A-91CF-537646614A62}" v="12" dt="2021-10-10T22:35:32.686"/>
    <p1510:client id="{DCED29F0-957A-419D-AD46-86A3F9B67AEC}" v="1" dt="2021-10-10T22:35:27.842"/>
    <p1510:client id="{E096A27B-C179-440B-B76F-71AD07FF9F85}" v="1" dt="2021-10-10T22:43:20.393"/>
    <p1510:client id="{F38D7FAC-AFB2-429B-A797-0F99F2A1AA3F}" v="9" dt="2021-10-10T22:19:52.975"/>
    <p1510:client id="{FDA0E7CB-2B22-49D5-8595-47F3307A2A64}" v="4" dt="2021-10-10T22:12:20.3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cott" userId="S::s210052@students.aie.edu.au::a627e03b-216a-451d-a4cf-38d70dcd7469" providerId="AD" clId="Web-{0D81BA8B-84F6-4CD7-9EA9-7221B6189D84}"/>
    <pc:docChg chg="modSld">
      <pc:chgData name="Benjamin Scott" userId="S::s210052@students.aie.edu.au::a627e03b-216a-451d-a4cf-38d70dcd7469" providerId="AD" clId="Web-{0D81BA8B-84F6-4CD7-9EA9-7221B6189D84}" dt="2021-10-11T03:26:19.967" v="0" actId="1076"/>
      <pc:docMkLst>
        <pc:docMk/>
      </pc:docMkLst>
      <pc:sldChg chg="modSp">
        <pc:chgData name="Benjamin Scott" userId="S::s210052@students.aie.edu.au::a627e03b-216a-451d-a4cf-38d70dcd7469" providerId="AD" clId="Web-{0D81BA8B-84F6-4CD7-9EA9-7221B6189D84}" dt="2021-10-11T03:26:19.967" v="0" actId="1076"/>
        <pc:sldMkLst>
          <pc:docMk/>
          <pc:sldMk cId="494470918" sldId="257"/>
        </pc:sldMkLst>
        <pc:picChg chg="mod">
          <ac:chgData name="Benjamin Scott" userId="S::s210052@students.aie.edu.au::a627e03b-216a-451d-a4cf-38d70dcd7469" providerId="AD" clId="Web-{0D81BA8B-84F6-4CD7-9EA9-7221B6189D84}" dt="2021-10-11T03:26:19.967" v="0" actId="1076"/>
          <ac:picMkLst>
            <pc:docMk/>
            <pc:sldMk cId="494470918" sldId="257"/>
            <ac:picMk id="6" creationId="{9BC12FF9-2392-4B73-9567-A79278D62199}"/>
          </ac:picMkLst>
        </pc:picChg>
      </pc:sldChg>
    </pc:docChg>
  </pc:docChgLst>
  <pc:docChgLst>
    <pc:chgData name="Anna Ross" userId="S::s210036@students.aie.edu.au::5fe2b83c-7c1a-421f-bb20-b7b28a5a75c3" providerId="AD" clId="Web-{C16164A4-A658-4888-9B7C-7ECF2533B696}"/>
    <pc:docChg chg="modSld">
      <pc:chgData name="Anna Ross" userId="S::s210036@students.aie.edu.au::5fe2b83c-7c1a-421f-bb20-b7b28a5a75c3" providerId="AD" clId="Web-{C16164A4-A658-4888-9B7C-7ECF2533B696}" dt="2021-10-05T22:35:33.083" v="19"/>
      <pc:docMkLst>
        <pc:docMk/>
      </pc:docMkLst>
      <pc:sldChg chg="modSp">
        <pc:chgData name="Anna Ross" userId="S::s210036@students.aie.edu.au::5fe2b83c-7c1a-421f-bb20-b7b28a5a75c3" providerId="AD" clId="Web-{C16164A4-A658-4888-9B7C-7ECF2533B696}" dt="2021-10-05T22:35:33.083" v="19"/>
        <pc:sldMkLst>
          <pc:docMk/>
          <pc:sldMk cId="494470918" sldId="257"/>
        </pc:sldMkLst>
        <pc:graphicFrameChg chg="mod modGraphic">
          <ac:chgData name="Anna Ross" userId="S::s210036@students.aie.edu.au::5fe2b83c-7c1a-421f-bb20-b7b28a5a75c3" providerId="AD" clId="Web-{C16164A4-A658-4888-9B7C-7ECF2533B696}" dt="2021-10-05T22:35:33.083" v="19"/>
          <ac:graphicFrameMkLst>
            <pc:docMk/>
            <pc:sldMk cId="494470918" sldId="257"/>
            <ac:graphicFrameMk id="7" creationId="{AE55D902-5E5C-4FDB-8785-DFC389EE012D}"/>
          </ac:graphicFrameMkLst>
        </pc:graphicFrameChg>
      </pc:sldChg>
    </pc:docChg>
  </pc:docChgLst>
  <pc:docChgLst>
    <pc:chgData name="Daniel Sohler" userId="S::s192126@students.aie.edu.au::1d59c971-3c39-4075-9fae-560f82f1a268" providerId="AD" clId="Web-{66301B1E-7BDF-43F4-8EA5-A7EF5CC2AD3F}"/>
    <pc:docChg chg="modSld">
      <pc:chgData name="Daniel Sohler" userId="S::s192126@students.aie.edu.au::1d59c971-3c39-4075-9fae-560f82f1a268" providerId="AD" clId="Web-{66301B1E-7BDF-43F4-8EA5-A7EF5CC2AD3F}" dt="2021-10-11T00:22:53.661" v="3" actId="14100"/>
      <pc:docMkLst>
        <pc:docMk/>
      </pc:docMkLst>
      <pc:sldChg chg="modSp">
        <pc:chgData name="Daniel Sohler" userId="S::s192126@students.aie.edu.au::1d59c971-3c39-4075-9fae-560f82f1a268" providerId="AD" clId="Web-{66301B1E-7BDF-43F4-8EA5-A7EF5CC2AD3F}" dt="2021-10-11T00:22:53.661" v="3" actId="14100"/>
        <pc:sldMkLst>
          <pc:docMk/>
          <pc:sldMk cId="494470918" sldId="257"/>
        </pc:sldMkLst>
        <pc:picChg chg="mod">
          <ac:chgData name="Daniel Sohler" userId="S::s192126@students.aie.edu.au::1d59c971-3c39-4075-9fae-560f82f1a268" providerId="AD" clId="Web-{66301B1E-7BDF-43F4-8EA5-A7EF5CC2AD3F}" dt="2021-10-11T00:22:53.661" v="3" actId="14100"/>
          <ac:picMkLst>
            <pc:docMk/>
            <pc:sldMk cId="494470918" sldId="257"/>
            <ac:picMk id="10" creationId="{41C30182-099B-4B53-917F-AEA8E5E19A4C}"/>
          </ac:picMkLst>
        </pc:picChg>
      </pc:sldChg>
    </pc:docChg>
  </pc:docChgLst>
  <pc:docChgLst>
    <pc:chgData name="Cody Smith" userId="S::s171836@students.aie.edu.au::8964b15a-1c89-4199-b888-555a84e3a8d4" providerId="AD" clId="Web-{158BD3ED-1D91-4320-B898-63898B832C13}"/>
    <pc:docChg chg="addSld delSld modSld addMainMaster delMainMaster">
      <pc:chgData name="Cody Smith" userId="S::s171836@students.aie.edu.au::8964b15a-1c89-4199-b888-555a84e3a8d4" providerId="AD" clId="Web-{158BD3ED-1D91-4320-B898-63898B832C13}" dt="2021-10-06T01:44:27.273" v="502" actId="1076"/>
      <pc:docMkLst>
        <pc:docMk/>
      </pc:docMkLst>
      <pc:sldChg chg="modSp mod modClrScheme chgLayout">
        <pc:chgData name="Cody Smith" userId="S::s171836@students.aie.edu.au::8964b15a-1c89-4199-b888-555a84e3a8d4" providerId="AD" clId="Web-{158BD3ED-1D91-4320-B898-63898B832C13}" dt="2021-10-06T00:37:53.998" v="295"/>
        <pc:sldMkLst>
          <pc:docMk/>
          <pc:sldMk cId="3840308270" sldId="256"/>
        </pc:sldMkLst>
        <pc:spChg chg="mod ord">
          <ac:chgData name="Cody Smith" userId="S::s171836@students.aie.edu.au::8964b15a-1c89-4199-b888-555a84e3a8d4" providerId="AD" clId="Web-{158BD3ED-1D91-4320-B898-63898B832C13}" dt="2021-10-06T00:37:53.998" v="295"/>
          <ac:spMkLst>
            <pc:docMk/>
            <pc:sldMk cId="3840308270" sldId="256"/>
            <ac:spMk id="2" creationId="{C115E5B0-EEFF-4C0D-98FC-BEA93FEEDAE2}"/>
          </ac:spMkLst>
        </pc:spChg>
        <pc:spChg chg="mod ord">
          <ac:chgData name="Cody Smith" userId="S::s171836@students.aie.edu.au::8964b15a-1c89-4199-b888-555a84e3a8d4" providerId="AD" clId="Web-{158BD3ED-1D91-4320-B898-63898B832C13}" dt="2021-10-06T00:37:53.998" v="295"/>
          <ac:spMkLst>
            <pc:docMk/>
            <pc:sldMk cId="3840308270" sldId="256"/>
            <ac:spMk id="3" creationId="{E0F3C602-48DC-405C-8916-39D6E7604F19}"/>
          </ac:spMkLst>
        </pc:spChg>
      </pc:sldChg>
      <pc:sldChg chg="addSp modSp mod setBg modClrScheme setClrOvrMap chgLayout">
        <pc:chgData name="Cody Smith" userId="S::s171836@students.aie.edu.au::8964b15a-1c89-4199-b888-555a84e3a8d4" providerId="AD" clId="Web-{158BD3ED-1D91-4320-B898-63898B832C13}" dt="2021-10-06T00:38:49.874" v="297"/>
        <pc:sldMkLst>
          <pc:docMk/>
          <pc:sldMk cId="494470918" sldId="257"/>
        </pc:sldMkLst>
        <pc:spChg chg="mod ord">
          <ac:chgData name="Cody Smith" userId="S::s171836@students.aie.edu.au::8964b15a-1c89-4199-b888-555a84e3a8d4" providerId="AD" clId="Web-{158BD3ED-1D91-4320-B898-63898B832C13}" dt="2021-10-06T00:38:49.874" v="297"/>
          <ac:spMkLst>
            <pc:docMk/>
            <pc:sldMk cId="494470918" sldId="257"/>
            <ac:spMk id="2" creationId="{9B926EC3-746B-4128-B073-1A9EF2C659CB}"/>
          </ac:spMkLst>
        </pc:spChg>
        <pc:spChg chg="mod ord">
          <ac:chgData name="Cody Smith" userId="S::s171836@students.aie.edu.au::8964b15a-1c89-4199-b888-555a84e3a8d4" providerId="AD" clId="Web-{158BD3ED-1D91-4320-B898-63898B832C13}" dt="2021-10-06T00:38:49.874" v="297"/>
          <ac:spMkLst>
            <pc:docMk/>
            <pc:sldMk cId="494470918" sldId="257"/>
            <ac:spMk id="3" creationId="{03A620E0-D8E1-4ABF-8BCA-4BBD54F8A7C3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8:49.874" v="297"/>
          <ac:spMkLst>
            <pc:docMk/>
            <pc:sldMk cId="494470918" sldId="257"/>
            <ac:spMk id="12" creationId="{B4AAD3FD-83A5-4B89-9F8F-01B8870865BE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8:49.874" v="297"/>
          <ac:spMkLst>
            <pc:docMk/>
            <pc:sldMk cId="494470918" sldId="257"/>
            <ac:spMk id="14" creationId="{61752F1D-FC0F-4103-9584-630E643CCDA6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8:49.874" v="297"/>
          <ac:spMkLst>
            <pc:docMk/>
            <pc:sldMk cId="494470918" sldId="257"/>
            <ac:spMk id="16" creationId="{70151CB7-E7DE-4917-B831-01DF9CE01306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8:49.874" v="297"/>
          <ac:spMkLst>
            <pc:docMk/>
            <pc:sldMk cId="494470918" sldId="257"/>
            <ac:spMk id="18" creationId="{A92A1116-1C84-41DF-B803-1F7B0883EC82}"/>
          </ac:spMkLst>
        </pc:spChg>
        <pc:graphicFrameChg chg="mod modGraphic">
          <ac:chgData name="Cody Smith" userId="S::s171836@students.aie.edu.au::8964b15a-1c89-4199-b888-555a84e3a8d4" providerId="AD" clId="Web-{158BD3ED-1D91-4320-B898-63898B832C13}" dt="2021-10-06T00:38:49.874" v="297"/>
          <ac:graphicFrameMkLst>
            <pc:docMk/>
            <pc:sldMk cId="494470918" sldId="257"/>
            <ac:graphicFrameMk id="7" creationId="{AE55D902-5E5C-4FDB-8785-DFC389EE012D}"/>
          </ac:graphicFrameMkLst>
        </pc:graphicFrameChg>
      </pc:sldChg>
      <pc:sldChg chg="modSp mod modClrScheme chgLayout">
        <pc:chgData name="Cody Smith" userId="S::s171836@students.aie.edu.au::8964b15a-1c89-4199-b888-555a84e3a8d4" providerId="AD" clId="Web-{158BD3ED-1D91-4320-B898-63898B832C13}" dt="2021-10-06T00:37:53.998" v="295"/>
        <pc:sldMkLst>
          <pc:docMk/>
          <pc:sldMk cId="1554431117" sldId="259"/>
        </pc:sldMkLst>
        <pc:spChg chg="mod ord">
          <ac:chgData name="Cody Smith" userId="S::s171836@students.aie.edu.au::8964b15a-1c89-4199-b888-555a84e3a8d4" providerId="AD" clId="Web-{158BD3ED-1D91-4320-B898-63898B832C13}" dt="2021-10-06T00:37:53.998" v="295"/>
          <ac:spMkLst>
            <pc:docMk/>
            <pc:sldMk cId="1554431117" sldId="259"/>
            <ac:spMk id="2" creationId="{9B926EC3-746B-4128-B073-1A9EF2C659CB}"/>
          </ac:spMkLst>
        </pc:spChg>
        <pc:spChg chg="mod ord">
          <ac:chgData name="Cody Smith" userId="S::s171836@students.aie.edu.au::8964b15a-1c89-4199-b888-555a84e3a8d4" providerId="AD" clId="Web-{158BD3ED-1D91-4320-B898-63898B832C13}" dt="2021-10-06T00:37:53.998" v="295"/>
          <ac:spMkLst>
            <pc:docMk/>
            <pc:sldMk cId="1554431117" sldId="259"/>
            <ac:spMk id="3" creationId="{03A620E0-D8E1-4ABF-8BCA-4BBD54F8A7C3}"/>
          </ac:spMkLst>
        </pc:spChg>
      </pc:sldChg>
      <pc:sldChg chg="addSp delSp modSp mod setBg modClrScheme setClrOvrMap chgLayout">
        <pc:chgData name="Cody Smith" userId="S::s171836@students.aie.edu.au::8964b15a-1c89-4199-b888-555a84e3a8d4" providerId="AD" clId="Web-{158BD3ED-1D91-4320-B898-63898B832C13}" dt="2021-10-06T01:44:27.273" v="502" actId="1076"/>
        <pc:sldMkLst>
          <pc:docMk/>
          <pc:sldMk cId="1377782210" sldId="262"/>
        </pc:sldMkLst>
        <pc:spChg chg="mod ord">
          <ac:chgData name="Cody Smith" userId="S::s171836@students.aie.edu.au::8964b15a-1c89-4199-b888-555a84e3a8d4" providerId="AD" clId="Web-{158BD3ED-1D91-4320-B898-63898B832C13}" dt="2021-10-06T00:39:15.640" v="299"/>
          <ac:spMkLst>
            <pc:docMk/>
            <pc:sldMk cId="1377782210" sldId="262"/>
            <ac:spMk id="2" creationId="{473049F1-EA12-4E95-815C-EE6512EFFE03}"/>
          </ac:spMkLst>
        </pc:spChg>
        <pc:spChg chg="del mod ord">
          <ac:chgData name="Cody Smith" userId="S::s171836@students.aie.edu.au::8964b15a-1c89-4199-b888-555a84e3a8d4" providerId="AD" clId="Web-{158BD3ED-1D91-4320-B898-63898B832C13}" dt="2021-10-06T00:39:15.640" v="299"/>
          <ac:spMkLst>
            <pc:docMk/>
            <pc:sldMk cId="1377782210" sldId="262"/>
            <ac:spMk id="4" creationId="{8D8C77B6-A9F2-4671-86EC-0B79C9773C17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9:15.640" v="299"/>
          <ac:spMkLst>
            <pc:docMk/>
            <pc:sldMk cId="1377782210" sldId="262"/>
            <ac:spMk id="10" creationId="{4E78424C-6FD0-41F8-9CAA-5DC19C42359F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9:15.640" v="299"/>
          <ac:spMkLst>
            <pc:docMk/>
            <pc:sldMk cId="1377782210" sldId="262"/>
            <ac:spMk id="12" creationId="{DD136760-57DC-4301-8BEA-B71AD2D13905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9:15.640" v="299"/>
          <ac:spMkLst>
            <pc:docMk/>
            <pc:sldMk cId="1377782210" sldId="262"/>
            <ac:spMk id="14" creationId="{BDC58DEA-1307-4F44-AD47-E613D8B76A89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9:15.640" v="299"/>
          <ac:spMkLst>
            <pc:docMk/>
            <pc:sldMk cId="1377782210" sldId="262"/>
            <ac:spMk id="16" creationId="{C99B912D-1E4B-42AF-A2BE-CFEFEC916EE7}"/>
          </ac:spMkLst>
        </pc:spChg>
        <pc:graphicFrameChg chg="add">
          <ac:chgData name="Cody Smith" userId="S::s171836@students.aie.edu.au::8964b15a-1c89-4199-b888-555a84e3a8d4" providerId="AD" clId="Web-{158BD3ED-1D91-4320-B898-63898B832C13}" dt="2021-10-06T00:39:15.640" v="299"/>
          <ac:graphicFrameMkLst>
            <pc:docMk/>
            <pc:sldMk cId="1377782210" sldId="262"/>
            <ac:graphicFrameMk id="6" creationId="{3D71959A-73F0-4D77-BA46-00307E45C18D}"/>
          </ac:graphicFrameMkLst>
        </pc:graphicFrameChg>
        <pc:picChg chg="add mod">
          <ac:chgData name="Cody Smith" userId="S::s171836@students.aie.edu.au::8964b15a-1c89-4199-b888-555a84e3a8d4" providerId="AD" clId="Web-{158BD3ED-1D91-4320-B898-63898B832C13}" dt="2021-10-06T01:44:27.273" v="502" actId="1076"/>
          <ac:picMkLst>
            <pc:docMk/>
            <pc:sldMk cId="1377782210" sldId="262"/>
            <ac:picMk id="34" creationId="{48465596-6D85-4EAC-AA2A-202DCEC2F19F}"/>
          </ac:picMkLst>
        </pc:picChg>
        <pc:picChg chg="add del mod">
          <ac:chgData name="Cody Smith" userId="S::s171836@students.aie.edu.au::8964b15a-1c89-4199-b888-555a84e3a8d4" providerId="AD" clId="Web-{158BD3ED-1D91-4320-B898-63898B832C13}" dt="2021-10-06T01:44:14.367" v="495"/>
          <ac:picMkLst>
            <pc:docMk/>
            <pc:sldMk cId="1377782210" sldId="262"/>
            <ac:picMk id="48" creationId="{C2130634-ED92-49DF-B4F7-BCD665F73273}"/>
          </ac:picMkLst>
        </pc:picChg>
        <pc:picChg chg="add mod">
          <ac:chgData name="Cody Smith" userId="S::s171836@students.aie.edu.au::8964b15a-1c89-4199-b888-555a84e3a8d4" providerId="AD" clId="Web-{158BD3ED-1D91-4320-B898-63898B832C13}" dt="2021-10-06T01:44:17.054" v="498" actId="1076"/>
          <ac:picMkLst>
            <pc:docMk/>
            <pc:sldMk cId="1377782210" sldId="262"/>
            <ac:picMk id="166" creationId="{55E3593D-B987-4141-B420-A34F0B1E323B}"/>
          </ac:picMkLst>
        </pc:picChg>
      </pc:sldChg>
      <pc:sldChg chg="addSp modSp mod setBg modClrScheme setClrOvrMap chgLayout">
        <pc:chgData name="Cody Smith" userId="S::s171836@students.aie.edu.au::8964b15a-1c89-4199-b888-555a84e3a8d4" providerId="AD" clId="Web-{158BD3ED-1D91-4320-B898-63898B832C13}" dt="2021-10-06T01:34:42.837" v="433" actId="20577"/>
        <pc:sldMkLst>
          <pc:docMk/>
          <pc:sldMk cId="743255385" sldId="263"/>
        </pc:sldMkLst>
        <pc:spChg chg="mod ord">
          <ac:chgData name="Cody Smith" userId="S::s171836@students.aie.edu.au::8964b15a-1c89-4199-b888-555a84e3a8d4" providerId="AD" clId="Web-{158BD3ED-1D91-4320-B898-63898B832C13}" dt="2021-10-06T00:38:11.436" v="296"/>
          <ac:spMkLst>
            <pc:docMk/>
            <pc:sldMk cId="743255385" sldId="263"/>
            <ac:spMk id="2" creationId="{473049F1-EA12-4E95-815C-EE6512EFFE03}"/>
          </ac:spMkLst>
        </pc:spChg>
        <pc:spChg chg="mod ord">
          <ac:chgData name="Cody Smith" userId="S::s171836@students.aie.edu.au::8964b15a-1c89-4199-b888-555a84e3a8d4" providerId="AD" clId="Web-{158BD3ED-1D91-4320-B898-63898B832C13}" dt="2021-10-06T01:34:42.837" v="433" actId="20577"/>
          <ac:spMkLst>
            <pc:docMk/>
            <pc:sldMk cId="743255385" sldId="263"/>
            <ac:spMk id="4" creationId="{8D8C77B6-A9F2-4671-86EC-0B79C9773C17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8:11.436" v="296"/>
          <ac:spMkLst>
            <pc:docMk/>
            <pc:sldMk cId="743255385" sldId="263"/>
            <ac:spMk id="9" creationId="{052BEFF1-896C-45B1-B02C-96A6A1BC389A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8:11.436" v="296"/>
          <ac:spMkLst>
            <pc:docMk/>
            <pc:sldMk cId="743255385" sldId="263"/>
            <ac:spMk id="11" creationId="{BB237A14-61B1-4C00-A670-5D8D68A8668E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8:11.436" v="296"/>
          <ac:spMkLst>
            <pc:docMk/>
            <pc:sldMk cId="743255385" sldId="263"/>
            <ac:spMk id="13" creationId="{8598F259-6F54-47A3-8D13-1603D786A328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38:11.436" v="296"/>
          <ac:spMkLst>
            <pc:docMk/>
            <pc:sldMk cId="743255385" sldId="263"/>
            <ac:spMk id="15" creationId="{0BA768A8-4FED-4ED8-9E46-6BE72188ECD2}"/>
          </ac:spMkLst>
        </pc:spChg>
      </pc:sldChg>
      <pc:sldChg chg="addSp delSp modSp mod setBg modClrScheme setClrOvrMap chgLayout">
        <pc:chgData name="Cody Smith" userId="S::s171836@students.aie.edu.au::8964b15a-1c89-4199-b888-555a84e3a8d4" providerId="AD" clId="Web-{158BD3ED-1D91-4320-B898-63898B832C13}" dt="2021-10-06T00:44:18.163" v="329"/>
        <pc:sldMkLst>
          <pc:docMk/>
          <pc:sldMk cId="257148844" sldId="264"/>
        </pc:sldMkLst>
        <pc:spChg chg="mod ord">
          <ac:chgData name="Cody Smith" userId="S::s171836@students.aie.edu.au::8964b15a-1c89-4199-b888-555a84e3a8d4" providerId="AD" clId="Web-{158BD3ED-1D91-4320-B898-63898B832C13}" dt="2021-10-06T00:44:18.163" v="329"/>
          <ac:spMkLst>
            <pc:docMk/>
            <pc:sldMk cId="257148844" sldId="264"/>
            <ac:spMk id="2" creationId="{473049F1-EA12-4E95-815C-EE6512EFFE03}"/>
          </ac:spMkLst>
        </pc:spChg>
        <pc:spChg chg="add del mod ord">
          <ac:chgData name="Cody Smith" userId="S::s171836@students.aie.edu.au::8964b15a-1c89-4199-b888-555a84e3a8d4" providerId="AD" clId="Web-{158BD3ED-1D91-4320-B898-63898B832C13}" dt="2021-10-06T00:44:18.163" v="329"/>
          <ac:spMkLst>
            <pc:docMk/>
            <pc:sldMk cId="257148844" sldId="264"/>
            <ac:spMk id="4" creationId="{8D8C77B6-A9F2-4671-86EC-0B79C9773C17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18.163" v="329"/>
          <ac:spMkLst>
            <pc:docMk/>
            <pc:sldMk cId="257148844" sldId="264"/>
            <ac:spMk id="9" creationId="{052BEFF1-896C-45B1-B02C-96A6A1BC389A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3:51.522" v="327"/>
          <ac:spMkLst>
            <pc:docMk/>
            <pc:sldMk cId="257148844" sldId="264"/>
            <ac:spMk id="10" creationId="{4E78424C-6FD0-41F8-9CAA-5DC19C42359F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18.163" v="329"/>
          <ac:spMkLst>
            <pc:docMk/>
            <pc:sldMk cId="257148844" sldId="264"/>
            <ac:spMk id="11" creationId="{BB237A14-61B1-4C00-A670-5D8D68A8668E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3:51.522" v="327"/>
          <ac:spMkLst>
            <pc:docMk/>
            <pc:sldMk cId="257148844" sldId="264"/>
            <ac:spMk id="12" creationId="{DD136760-57DC-4301-8BEA-B71AD2D13905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18.163" v="329"/>
          <ac:spMkLst>
            <pc:docMk/>
            <pc:sldMk cId="257148844" sldId="264"/>
            <ac:spMk id="13" creationId="{8598F259-6F54-47A3-8D13-1603D786A328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3:51.522" v="327"/>
          <ac:spMkLst>
            <pc:docMk/>
            <pc:sldMk cId="257148844" sldId="264"/>
            <ac:spMk id="14" creationId="{BDC58DEA-1307-4F44-AD47-E613D8B76A89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18.163" v="329"/>
          <ac:spMkLst>
            <pc:docMk/>
            <pc:sldMk cId="257148844" sldId="264"/>
            <ac:spMk id="15" creationId="{0BA768A8-4FED-4ED8-9E46-6BE72188ECD2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3:51.522" v="327"/>
          <ac:spMkLst>
            <pc:docMk/>
            <pc:sldMk cId="257148844" sldId="264"/>
            <ac:spMk id="16" creationId="{C99B912D-1E4B-42AF-A2BE-CFEFEC916EE7}"/>
          </ac:spMkLst>
        </pc:spChg>
        <pc:graphicFrameChg chg="add del">
          <ac:chgData name="Cody Smith" userId="S::s171836@students.aie.edu.au::8964b15a-1c89-4199-b888-555a84e3a8d4" providerId="AD" clId="Web-{158BD3ED-1D91-4320-B898-63898B832C13}" dt="2021-10-06T00:43:51.522" v="327"/>
          <ac:graphicFrameMkLst>
            <pc:docMk/>
            <pc:sldMk cId="257148844" sldId="264"/>
            <ac:graphicFrameMk id="6" creationId="{931A0E53-3147-4A1B-B9FA-0B6361DAF126}"/>
          </ac:graphicFrameMkLst>
        </pc:graphicFrameChg>
      </pc:sldChg>
      <pc:sldChg chg="addSp modSp mod setBg modClrScheme setClrOvrMap chgLayout">
        <pc:chgData name="Cody Smith" userId="S::s171836@students.aie.edu.au::8964b15a-1c89-4199-b888-555a84e3a8d4" providerId="AD" clId="Web-{158BD3ED-1D91-4320-B898-63898B832C13}" dt="2021-10-06T01:38:22.295" v="459" actId="20577"/>
        <pc:sldMkLst>
          <pc:docMk/>
          <pc:sldMk cId="580958483" sldId="265"/>
        </pc:sldMkLst>
        <pc:spChg chg="mod ord">
          <ac:chgData name="Cody Smith" userId="S::s171836@students.aie.edu.au::8964b15a-1c89-4199-b888-555a84e3a8d4" providerId="AD" clId="Web-{158BD3ED-1D91-4320-B898-63898B832C13}" dt="2021-10-06T00:45:06.555" v="331"/>
          <ac:spMkLst>
            <pc:docMk/>
            <pc:sldMk cId="580958483" sldId="265"/>
            <ac:spMk id="2" creationId="{473049F1-EA12-4E95-815C-EE6512EFFE03}"/>
          </ac:spMkLst>
        </pc:spChg>
        <pc:spChg chg="mod ord">
          <ac:chgData name="Cody Smith" userId="S::s171836@students.aie.edu.au::8964b15a-1c89-4199-b888-555a84e3a8d4" providerId="AD" clId="Web-{158BD3ED-1D91-4320-B898-63898B832C13}" dt="2021-10-06T01:38:22.295" v="459" actId="20577"/>
          <ac:spMkLst>
            <pc:docMk/>
            <pc:sldMk cId="580958483" sldId="265"/>
            <ac:spMk id="4" creationId="{8D8C77B6-A9F2-4671-86EC-0B79C9773C17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5:06.555" v="331"/>
          <ac:spMkLst>
            <pc:docMk/>
            <pc:sldMk cId="580958483" sldId="265"/>
            <ac:spMk id="9" creationId="{052BEFF1-896C-45B1-B02C-96A6A1BC389A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5:06.555" v="331"/>
          <ac:spMkLst>
            <pc:docMk/>
            <pc:sldMk cId="580958483" sldId="265"/>
            <ac:spMk id="11" creationId="{BB237A14-61B1-4C00-A670-5D8D68A8668E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5:06.555" v="331"/>
          <ac:spMkLst>
            <pc:docMk/>
            <pc:sldMk cId="580958483" sldId="265"/>
            <ac:spMk id="13" creationId="{8598F259-6F54-47A3-8D13-1603D786A328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5:06.555" v="331"/>
          <ac:spMkLst>
            <pc:docMk/>
            <pc:sldMk cId="580958483" sldId="265"/>
            <ac:spMk id="15" creationId="{0BA768A8-4FED-4ED8-9E46-6BE72188ECD2}"/>
          </ac:spMkLst>
        </pc:spChg>
        <pc:picChg chg="mod">
          <ac:chgData name="Cody Smith" userId="S::s171836@students.aie.edu.au::8964b15a-1c89-4199-b888-555a84e3a8d4" providerId="AD" clId="Web-{158BD3ED-1D91-4320-B898-63898B832C13}" dt="2021-10-06T01:37:46.185" v="454" actId="1076"/>
          <ac:picMkLst>
            <pc:docMk/>
            <pc:sldMk cId="580958483" sldId="265"/>
            <ac:picMk id="3" creationId="{46C20901-FB13-41C8-9F5D-8A3D9C88668C}"/>
          </ac:picMkLst>
        </pc:picChg>
        <pc:picChg chg="add mod ord modCrop">
          <ac:chgData name="Cody Smith" userId="S::s171836@students.aie.edu.au::8964b15a-1c89-4199-b888-555a84e3a8d4" providerId="AD" clId="Web-{158BD3ED-1D91-4320-B898-63898B832C13}" dt="2021-10-06T01:38:03.108" v="456"/>
          <ac:picMkLst>
            <pc:docMk/>
            <pc:sldMk cId="580958483" sldId="265"/>
            <ac:picMk id="5" creationId="{302CB4FA-8C48-4C22-ACCD-F79199BA7F16}"/>
          </ac:picMkLst>
        </pc:picChg>
      </pc:sldChg>
      <pc:sldChg chg="modSp del mod modClrScheme chgLayout">
        <pc:chgData name="Cody Smith" userId="S::s171836@students.aie.edu.au::8964b15a-1c89-4199-b888-555a84e3a8d4" providerId="AD" clId="Web-{158BD3ED-1D91-4320-B898-63898B832C13}" dt="2021-10-06T00:40:29.627" v="309"/>
        <pc:sldMkLst>
          <pc:docMk/>
          <pc:sldMk cId="51487880" sldId="266"/>
        </pc:sldMkLst>
        <pc:spChg chg="mod ord">
          <ac:chgData name="Cody Smith" userId="S::s171836@students.aie.edu.au::8964b15a-1c89-4199-b888-555a84e3a8d4" providerId="AD" clId="Web-{158BD3ED-1D91-4320-B898-63898B832C13}" dt="2021-10-06T00:37:53.998" v="295"/>
          <ac:spMkLst>
            <pc:docMk/>
            <pc:sldMk cId="51487880" sldId="266"/>
            <ac:spMk id="2" creationId="{473049F1-EA12-4E95-815C-EE6512EFFE03}"/>
          </ac:spMkLst>
        </pc:spChg>
        <pc:spChg chg="mod ord">
          <ac:chgData name="Cody Smith" userId="S::s171836@students.aie.edu.au::8964b15a-1c89-4199-b888-555a84e3a8d4" providerId="AD" clId="Web-{158BD3ED-1D91-4320-B898-63898B832C13}" dt="2021-10-06T00:37:53.998" v="295"/>
          <ac:spMkLst>
            <pc:docMk/>
            <pc:sldMk cId="51487880" sldId="266"/>
            <ac:spMk id="4" creationId="{8D8C77B6-A9F2-4671-86EC-0B79C9773C17}"/>
          </ac:spMkLst>
        </pc:spChg>
      </pc:sldChg>
      <pc:sldChg chg="addSp delSp modSp mod setBg modClrScheme setClrOvrMap chgLayout">
        <pc:chgData name="Cody Smith" userId="S::s171836@students.aie.edu.au::8964b15a-1c89-4199-b888-555a84e3a8d4" providerId="AD" clId="Web-{158BD3ED-1D91-4320-B898-63898B832C13}" dt="2021-10-06T00:46:27.448" v="336"/>
        <pc:sldMkLst>
          <pc:docMk/>
          <pc:sldMk cId="2362223574" sldId="267"/>
        </pc:sldMkLst>
        <pc:spChg chg="mod ord">
          <ac:chgData name="Cody Smith" userId="S::s171836@students.aie.edu.au::8964b15a-1c89-4199-b888-555a84e3a8d4" providerId="AD" clId="Web-{158BD3ED-1D91-4320-B898-63898B832C13}" dt="2021-10-06T00:46:27.448" v="336"/>
          <ac:spMkLst>
            <pc:docMk/>
            <pc:sldMk cId="2362223574" sldId="267"/>
            <ac:spMk id="2" creationId="{473049F1-EA12-4E95-815C-EE6512EFFE03}"/>
          </ac:spMkLst>
        </pc:spChg>
        <pc:spChg chg="add del mod ord">
          <ac:chgData name="Cody Smith" userId="S::s171836@students.aie.edu.au::8964b15a-1c89-4199-b888-555a84e3a8d4" providerId="AD" clId="Web-{158BD3ED-1D91-4320-B898-63898B832C13}" dt="2021-10-06T00:46:27.448" v="336"/>
          <ac:spMkLst>
            <pc:docMk/>
            <pc:sldMk cId="2362223574" sldId="267"/>
            <ac:spMk id="4" creationId="{8D8C77B6-A9F2-4671-86EC-0B79C9773C17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6:27.448" v="336"/>
          <ac:spMkLst>
            <pc:docMk/>
            <pc:sldMk cId="2362223574" sldId="267"/>
            <ac:spMk id="7" creationId="{052BEFF1-896C-45B1-B02C-96A6A1BC389A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6:27.448" v="336"/>
          <ac:spMkLst>
            <pc:docMk/>
            <pc:sldMk cId="2362223574" sldId="267"/>
            <ac:spMk id="8" creationId="{BB237A14-61B1-4C00-A670-5D8D68A8668E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6:00.931" v="333"/>
          <ac:spMkLst>
            <pc:docMk/>
            <pc:sldMk cId="2362223574" sldId="267"/>
            <ac:spMk id="9" creationId="{052BEFF1-896C-45B1-B02C-96A6A1BC389A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6:22.260" v="335"/>
          <ac:spMkLst>
            <pc:docMk/>
            <pc:sldMk cId="2362223574" sldId="267"/>
            <ac:spMk id="10" creationId="{4E78424C-6FD0-41F8-9CAA-5DC19C42359F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6:00.931" v="333"/>
          <ac:spMkLst>
            <pc:docMk/>
            <pc:sldMk cId="2362223574" sldId="267"/>
            <ac:spMk id="11" creationId="{BB237A14-61B1-4C00-A670-5D8D68A8668E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6:22.260" v="335"/>
          <ac:spMkLst>
            <pc:docMk/>
            <pc:sldMk cId="2362223574" sldId="267"/>
            <ac:spMk id="12" creationId="{DD136760-57DC-4301-8BEA-B71AD2D13905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6:00.931" v="333"/>
          <ac:spMkLst>
            <pc:docMk/>
            <pc:sldMk cId="2362223574" sldId="267"/>
            <ac:spMk id="13" creationId="{8598F259-6F54-47A3-8D13-1603D786A328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6:22.260" v="335"/>
          <ac:spMkLst>
            <pc:docMk/>
            <pc:sldMk cId="2362223574" sldId="267"/>
            <ac:spMk id="14" creationId="{BDC58DEA-1307-4F44-AD47-E613D8B76A89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6:00.931" v="333"/>
          <ac:spMkLst>
            <pc:docMk/>
            <pc:sldMk cId="2362223574" sldId="267"/>
            <ac:spMk id="15" creationId="{0BA768A8-4FED-4ED8-9E46-6BE72188ECD2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6:22.260" v="335"/>
          <ac:spMkLst>
            <pc:docMk/>
            <pc:sldMk cId="2362223574" sldId="267"/>
            <ac:spMk id="16" creationId="{C99B912D-1E4B-42AF-A2BE-CFEFEC916EE7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6:27.448" v="336"/>
          <ac:spMkLst>
            <pc:docMk/>
            <pc:sldMk cId="2362223574" sldId="267"/>
            <ac:spMk id="17" creationId="{8598F259-6F54-47A3-8D13-1603D786A328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6:27.448" v="336"/>
          <ac:spMkLst>
            <pc:docMk/>
            <pc:sldMk cId="2362223574" sldId="267"/>
            <ac:spMk id="18" creationId="{0BA768A8-4FED-4ED8-9E46-6BE72188ECD2}"/>
          </ac:spMkLst>
        </pc:spChg>
        <pc:graphicFrameChg chg="add del">
          <ac:chgData name="Cody Smith" userId="S::s171836@students.aie.edu.au::8964b15a-1c89-4199-b888-555a84e3a8d4" providerId="AD" clId="Web-{158BD3ED-1D91-4320-B898-63898B832C13}" dt="2021-10-06T00:46:22.260" v="335"/>
          <ac:graphicFrameMkLst>
            <pc:docMk/>
            <pc:sldMk cId="2362223574" sldId="267"/>
            <ac:graphicFrameMk id="6" creationId="{EFA5D23F-70B7-48F1-A7C2-C97E08C25EB3}"/>
          </ac:graphicFrameMkLst>
        </pc:graphicFrameChg>
      </pc:sldChg>
      <pc:sldChg chg="addSp delSp modSp mod setBg modClrScheme setClrOvrMap chgLayout">
        <pc:chgData name="Cody Smith" userId="S::s171836@students.aie.edu.au::8964b15a-1c89-4199-b888-555a84e3a8d4" providerId="AD" clId="Web-{158BD3ED-1D91-4320-B898-63898B832C13}" dt="2021-10-06T00:44:07.616" v="328"/>
        <pc:sldMkLst>
          <pc:docMk/>
          <pc:sldMk cId="12145596" sldId="268"/>
        </pc:sldMkLst>
        <pc:spChg chg="mod ord">
          <ac:chgData name="Cody Smith" userId="S::s171836@students.aie.edu.au::8964b15a-1c89-4199-b888-555a84e3a8d4" providerId="AD" clId="Web-{158BD3ED-1D91-4320-B898-63898B832C13}" dt="2021-10-06T00:44:07.616" v="328"/>
          <ac:spMkLst>
            <pc:docMk/>
            <pc:sldMk cId="12145596" sldId="268"/>
            <ac:spMk id="2" creationId="{473049F1-EA12-4E95-815C-EE6512EFFE03}"/>
          </ac:spMkLst>
        </pc:spChg>
        <pc:spChg chg="add del mod ord">
          <ac:chgData name="Cody Smith" userId="S::s171836@students.aie.edu.au::8964b15a-1c89-4199-b888-555a84e3a8d4" providerId="AD" clId="Web-{158BD3ED-1D91-4320-B898-63898B832C13}" dt="2021-10-06T00:44:07.616" v="328"/>
          <ac:spMkLst>
            <pc:docMk/>
            <pc:sldMk cId="12145596" sldId="268"/>
            <ac:spMk id="4" creationId="{8D8C77B6-A9F2-4671-86EC-0B79C9773C17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07.616" v="328"/>
          <ac:spMkLst>
            <pc:docMk/>
            <pc:sldMk cId="12145596" sldId="268"/>
            <ac:spMk id="9" creationId="{052BEFF1-896C-45B1-B02C-96A6A1BC389A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3:50.850" v="326"/>
          <ac:spMkLst>
            <pc:docMk/>
            <pc:sldMk cId="12145596" sldId="268"/>
            <ac:spMk id="10" creationId="{4E78424C-6FD0-41F8-9CAA-5DC19C42359F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07.616" v="328"/>
          <ac:spMkLst>
            <pc:docMk/>
            <pc:sldMk cId="12145596" sldId="268"/>
            <ac:spMk id="11" creationId="{BB237A14-61B1-4C00-A670-5D8D68A8668E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3:50.850" v="326"/>
          <ac:spMkLst>
            <pc:docMk/>
            <pc:sldMk cId="12145596" sldId="268"/>
            <ac:spMk id="12" creationId="{DD136760-57DC-4301-8BEA-B71AD2D13905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07.616" v="328"/>
          <ac:spMkLst>
            <pc:docMk/>
            <pc:sldMk cId="12145596" sldId="268"/>
            <ac:spMk id="13" creationId="{8598F259-6F54-47A3-8D13-1603D786A328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3:50.850" v="326"/>
          <ac:spMkLst>
            <pc:docMk/>
            <pc:sldMk cId="12145596" sldId="268"/>
            <ac:spMk id="14" creationId="{BDC58DEA-1307-4F44-AD47-E613D8B76A89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07.616" v="328"/>
          <ac:spMkLst>
            <pc:docMk/>
            <pc:sldMk cId="12145596" sldId="268"/>
            <ac:spMk id="15" creationId="{0BA768A8-4FED-4ED8-9E46-6BE72188ECD2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0:43:50.850" v="326"/>
          <ac:spMkLst>
            <pc:docMk/>
            <pc:sldMk cId="12145596" sldId="268"/>
            <ac:spMk id="16" creationId="{C99B912D-1E4B-42AF-A2BE-CFEFEC916EE7}"/>
          </ac:spMkLst>
        </pc:spChg>
        <pc:graphicFrameChg chg="add del">
          <ac:chgData name="Cody Smith" userId="S::s171836@students.aie.edu.au::8964b15a-1c89-4199-b888-555a84e3a8d4" providerId="AD" clId="Web-{158BD3ED-1D91-4320-B898-63898B832C13}" dt="2021-10-06T00:43:50.850" v="326"/>
          <ac:graphicFrameMkLst>
            <pc:docMk/>
            <pc:sldMk cId="12145596" sldId="268"/>
            <ac:graphicFrameMk id="6" creationId="{B5CBB50F-6352-4670-A01B-B552584E92D4}"/>
          </ac:graphicFrameMkLst>
        </pc:graphicFrameChg>
      </pc:sldChg>
      <pc:sldChg chg="addSp modSp mod setBg modClrScheme setClrOvrMap chgLayout">
        <pc:chgData name="Cody Smith" userId="S::s171836@students.aie.edu.au::8964b15a-1c89-4199-b888-555a84e3a8d4" providerId="AD" clId="Web-{158BD3ED-1D91-4320-B898-63898B832C13}" dt="2021-10-06T00:44:33.570" v="330"/>
        <pc:sldMkLst>
          <pc:docMk/>
          <pc:sldMk cId="1562813663" sldId="269"/>
        </pc:sldMkLst>
        <pc:spChg chg="mod ord">
          <ac:chgData name="Cody Smith" userId="S::s171836@students.aie.edu.au::8964b15a-1c89-4199-b888-555a84e3a8d4" providerId="AD" clId="Web-{158BD3ED-1D91-4320-B898-63898B832C13}" dt="2021-10-06T00:44:33.570" v="330"/>
          <ac:spMkLst>
            <pc:docMk/>
            <pc:sldMk cId="1562813663" sldId="269"/>
            <ac:spMk id="2" creationId="{3E0AC632-ECA5-4E59-A531-E4A72DA886A1}"/>
          </ac:spMkLst>
        </pc:spChg>
        <pc:spChg chg="mod ord">
          <ac:chgData name="Cody Smith" userId="S::s171836@students.aie.edu.au::8964b15a-1c89-4199-b888-555a84e3a8d4" providerId="AD" clId="Web-{158BD3ED-1D91-4320-B898-63898B832C13}" dt="2021-10-06T00:44:33.570" v="330"/>
          <ac:spMkLst>
            <pc:docMk/>
            <pc:sldMk cId="1562813663" sldId="269"/>
            <ac:spMk id="3" creationId="{3BAD929A-7530-4960-BA53-4EDD53547A26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33.570" v="330"/>
          <ac:spMkLst>
            <pc:docMk/>
            <pc:sldMk cId="1562813663" sldId="269"/>
            <ac:spMk id="8" creationId="{052BEFF1-896C-45B1-B02C-96A6A1BC389A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33.570" v="330"/>
          <ac:spMkLst>
            <pc:docMk/>
            <pc:sldMk cId="1562813663" sldId="269"/>
            <ac:spMk id="10" creationId="{BB237A14-61B1-4C00-A670-5D8D68A8668E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33.570" v="330"/>
          <ac:spMkLst>
            <pc:docMk/>
            <pc:sldMk cId="1562813663" sldId="269"/>
            <ac:spMk id="12" creationId="{8598F259-6F54-47A3-8D13-1603D786A328}"/>
          </ac:spMkLst>
        </pc:spChg>
        <pc:spChg chg="add">
          <ac:chgData name="Cody Smith" userId="S::s171836@students.aie.edu.au::8964b15a-1c89-4199-b888-555a84e3a8d4" providerId="AD" clId="Web-{158BD3ED-1D91-4320-B898-63898B832C13}" dt="2021-10-06T00:44:33.570" v="330"/>
          <ac:spMkLst>
            <pc:docMk/>
            <pc:sldMk cId="1562813663" sldId="269"/>
            <ac:spMk id="14" creationId="{0BA768A8-4FED-4ED8-9E46-6BE72188ECD2}"/>
          </ac:spMkLst>
        </pc:spChg>
      </pc:sldChg>
      <pc:sldChg chg="modSp mod modClrScheme chgLayout">
        <pc:chgData name="Cody Smith" userId="S::s171836@students.aie.edu.au::8964b15a-1c89-4199-b888-555a84e3a8d4" providerId="AD" clId="Web-{158BD3ED-1D91-4320-B898-63898B832C13}" dt="2021-10-06T00:37:53.998" v="295"/>
        <pc:sldMkLst>
          <pc:docMk/>
          <pc:sldMk cId="418300120" sldId="272"/>
        </pc:sldMkLst>
        <pc:spChg chg="mod ord">
          <ac:chgData name="Cody Smith" userId="S::s171836@students.aie.edu.au::8964b15a-1c89-4199-b888-555a84e3a8d4" providerId="AD" clId="Web-{158BD3ED-1D91-4320-B898-63898B832C13}" dt="2021-10-06T00:37:53.998" v="295"/>
          <ac:spMkLst>
            <pc:docMk/>
            <pc:sldMk cId="418300120" sldId="272"/>
            <ac:spMk id="2" creationId="{4617E815-570E-4770-B6F6-95E61CBA6AA5}"/>
          </ac:spMkLst>
        </pc:spChg>
        <pc:spChg chg="mod ord">
          <ac:chgData name="Cody Smith" userId="S::s171836@students.aie.edu.au::8964b15a-1c89-4199-b888-555a84e3a8d4" providerId="AD" clId="Web-{158BD3ED-1D91-4320-B898-63898B832C13}" dt="2021-10-06T00:37:53.998" v="295"/>
          <ac:spMkLst>
            <pc:docMk/>
            <pc:sldMk cId="418300120" sldId="272"/>
            <ac:spMk id="3" creationId="{69C0720E-B5CE-47A6-B66F-96E2394884C9}"/>
          </ac:spMkLst>
        </pc:spChg>
      </pc:sldChg>
      <pc:sldChg chg="addSp delSp modSp mod setBg modClrScheme setClrOvrMap chgLayout">
        <pc:chgData name="Cody Smith" userId="S::s171836@students.aie.edu.au::8964b15a-1c89-4199-b888-555a84e3a8d4" providerId="AD" clId="Web-{158BD3ED-1D91-4320-B898-63898B832C13}" dt="2021-10-06T01:40:05.970" v="470"/>
        <pc:sldMkLst>
          <pc:docMk/>
          <pc:sldMk cId="2671491547" sldId="273"/>
        </pc:sldMkLst>
        <pc:spChg chg="mod ord">
          <ac:chgData name="Cody Smith" userId="S::s171836@students.aie.edu.au::8964b15a-1c89-4199-b888-555a84e3a8d4" providerId="AD" clId="Web-{158BD3ED-1D91-4320-B898-63898B832C13}" dt="2021-10-06T01:30:15.987" v="404"/>
          <ac:spMkLst>
            <pc:docMk/>
            <pc:sldMk cId="2671491547" sldId="273"/>
            <ac:spMk id="2" creationId="{473049F1-EA12-4E95-815C-EE6512EFFE03}"/>
          </ac:spMkLst>
        </pc:spChg>
        <pc:spChg chg="mod ord">
          <ac:chgData name="Cody Smith" userId="S::s171836@students.aie.edu.au::8964b15a-1c89-4199-b888-555a84e3a8d4" providerId="AD" clId="Web-{158BD3ED-1D91-4320-B898-63898B832C13}" dt="2021-10-06T01:23:11.085" v="369"/>
          <ac:spMkLst>
            <pc:docMk/>
            <pc:sldMk cId="2671491547" sldId="273"/>
            <ac:spMk id="4" creationId="{8D8C77B6-A9F2-4671-86EC-0B79C9773C17}"/>
          </ac:spMkLst>
        </pc:spChg>
        <pc:spChg chg="add del mod">
          <ac:chgData name="Cody Smith" userId="S::s171836@students.aie.edu.au::8964b15a-1c89-4199-b888-555a84e3a8d4" providerId="AD" clId="Web-{158BD3ED-1D91-4320-B898-63898B832C13}" dt="2021-10-06T01:23:59.055" v="377"/>
          <ac:spMkLst>
            <pc:docMk/>
            <pc:sldMk cId="2671491547" sldId="273"/>
            <ac:spMk id="5" creationId="{E8115B27-FB30-470F-9DEB-05544350D020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1:23:11.085" v="369"/>
          <ac:spMkLst>
            <pc:docMk/>
            <pc:sldMk cId="2671491547" sldId="273"/>
            <ac:spMk id="9" creationId="{052BEFF1-896C-45B1-B02C-96A6A1BC389A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1:23:11.085" v="369"/>
          <ac:spMkLst>
            <pc:docMk/>
            <pc:sldMk cId="2671491547" sldId="273"/>
            <ac:spMk id="11" creationId="{BB237A14-61B1-4C00-A670-5D8D68A8668E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1:23:11.085" v="369"/>
          <ac:spMkLst>
            <pc:docMk/>
            <pc:sldMk cId="2671491547" sldId="273"/>
            <ac:spMk id="13" creationId="{8598F259-6F54-47A3-8D13-1603D786A328}"/>
          </ac:spMkLst>
        </pc:spChg>
        <pc:spChg chg="add del">
          <ac:chgData name="Cody Smith" userId="S::s171836@students.aie.edu.au::8964b15a-1c89-4199-b888-555a84e3a8d4" providerId="AD" clId="Web-{158BD3ED-1D91-4320-B898-63898B832C13}" dt="2021-10-06T01:23:11.085" v="369"/>
          <ac:spMkLst>
            <pc:docMk/>
            <pc:sldMk cId="2671491547" sldId="273"/>
            <ac:spMk id="15" creationId="{0BA768A8-4FED-4ED8-9E46-6BE72188ECD2}"/>
          </ac:spMkLst>
        </pc:spChg>
        <pc:spChg chg="add ord">
          <ac:chgData name="Cody Smith" userId="S::s171836@students.aie.edu.au::8964b15a-1c89-4199-b888-555a84e3a8d4" providerId="AD" clId="Web-{158BD3ED-1D91-4320-B898-63898B832C13}" dt="2021-10-06T01:30:13.283" v="403"/>
          <ac:spMkLst>
            <pc:docMk/>
            <pc:sldMk cId="2671491547" sldId="273"/>
            <ac:spMk id="20" creationId="{B4AAD3FD-83A5-4B89-9F8F-01B8870865BE}"/>
          </ac:spMkLst>
        </pc:spChg>
        <pc:spChg chg="add">
          <ac:chgData name="Cody Smith" userId="S::s171836@students.aie.edu.au::8964b15a-1c89-4199-b888-555a84e3a8d4" providerId="AD" clId="Web-{158BD3ED-1D91-4320-B898-63898B832C13}" dt="2021-10-06T01:23:11.085" v="369"/>
          <ac:spMkLst>
            <pc:docMk/>
            <pc:sldMk cId="2671491547" sldId="273"/>
            <ac:spMk id="22" creationId="{61752F1D-FC0F-4103-9584-630E643CCDA6}"/>
          </ac:spMkLst>
        </pc:spChg>
        <pc:spChg chg="add">
          <ac:chgData name="Cody Smith" userId="S::s171836@students.aie.edu.au::8964b15a-1c89-4199-b888-555a84e3a8d4" providerId="AD" clId="Web-{158BD3ED-1D91-4320-B898-63898B832C13}" dt="2021-10-06T01:23:11.085" v="369"/>
          <ac:spMkLst>
            <pc:docMk/>
            <pc:sldMk cId="2671491547" sldId="273"/>
            <ac:spMk id="24" creationId="{70151CB7-E7DE-4917-B831-01DF9CE01306}"/>
          </ac:spMkLst>
        </pc:spChg>
        <pc:spChg chg="add">
          <ac:chgData name="Cody Smith" userId="S::s171836@students.aie.edu.au::8964b15a-1c89-4199-b888-555a84e3a8d4" providerId="AD" clId="Web-{158BD3ED-1D91-4320-B898-63898B832C13}" dt="2021-10-06T01:23:11.085" v="369"/>
          <ac:spMkLst>
            <pc:docMk/>
            <pc:sldMk cId="2671491547" sldId="273"/>
            <ac:spMk id="26" creationId="{A92A1116-1C84-41DF-B803-1F7B0883EC82}"/>
          </ac:spMkLst>
        </pc:spChg>
        <pc:picChg chg="add mod ord">
          <ac:chgData name="Cody Smith" userId="S::s171836@students.aie.edu.au::8964b15a-1c89-4199-b888-555a84e3a8d4" providerId="AD" clId="Web-{158BD3ED-1D91-4320-B898-63898B832C13}" dt="2021-10-06T01:30:24.502" v="407"/>
          <ac:picMkLst>
            <pc:docMk/>
            <pc:sldMk cId="2671491547" sldId="273"/>
            <ac:picMk id="3" creationId="{19222383-7E81-4532-BFB2-760270ADA2CB}"/>
          </ac:picMkLst>
        </pc:picChg>
        <pc:picChg chg="add mod ord modCrop">
          <ac:chgData name="Cody Smith" userId="S::s171836@students.aie.edu.au::8964b15a-1c89-4199-b888-555a84e3a8d4" providerId="AD" clId="Web-{158BD3ED-1D91-4320-B898-63898B832C13}" dt="2021-10-06T01:40:05.970" v="470"/>
          <ac:picMkLst>
            <pc:docMk/>
            <pc:sldMk cId="2671491547" sldId="273"/>
            <ac:picMk id="6" creationId="{74D97170-890D-44E3-9E3F-FA4B7BD58B06}"/>
          </ac:picMkLst>
        </pc:picChg>
        <pc:picChg chg="add del mod modCrop">
          <ac:chgData name="Cody Smith" userId="S::s171836@students.aie.edu.au::8964b15a-1c89-4199-b888-555a84e3a8d4" providerId="AD" clId="Web-{158BD3ED-1D91-4320-B898-63898B832C13}" dt="2021-10-06T01:24:44.978" v="385"/>
          <ac:picMkLst>
            <pc:docMk/>
            <pc:sldMk cId="2671491547" sldId="273"/>
            <ac:picMk id="14" creationId="{DC1FC7F6-C462-442B-AB74-E9F2C895A8F7}"/>
          </ac:picMkLst>
        </pc:picChg>
      </pc:sldChg>
      <pc:sldChg chg="modSp add replId">
        <pc:chgData name="Cody Smith" userId="S::s171836@students.aie.edu.au::8964b15a-1c89-4199-b888-555a84e3a8d4" providerId="AD" clId="Web-{158BD3ED-1D91-4320-B898-63898B832C13}" dt="2021-10-06T00:40:35.236" v="323" actId="20577"/>
        <pc:sldMkLst>
          <pc:docMk/>
          <pc:sldMk cId="2729746980" sldId="274"/>
        </pc:sldMkLst>
        <pc:spChg chg="mod">
          <ac:chgData name="Cody Smith" userId="S::s171836@students.aie.edu.au::8964b15a-1c89-4199-b888-555a84e3a8d4" providerId="AD" clId="Web-{158BD3ED-1D91-4320-B898-63898B832C13}" dt="2021-10-06T00:40:35.236" v="323" actId="20577"/>
          <ac:spMkLst>
            <pc:docMk/>
            <pc:sldMk cId="2729746980" sldId="274"/>
            <ac:spMk id="2" creationId="{473049F1-EA12-4E95-815C-EE6512EFFE03}"/>
          </ac:spMkLst>
        </pc:spChg>
        <pc:graphicFrameChg chg="modGraphic">
          <ac:chgData name="Cody Smith" userId="S::s171836@students.aie.edu.au::8964b15a-1c89-4199-b888-555a84e3a8d4" providerId="AD" clId="Web-{158BD3ED-1D91-4320-B898-63898B832C13}" dt="2021-10-06T00:40:24.892" v="308" actId="20577"/>
          <ac:graphicFrameMkLst>
            <pc:docMk/>
            <pc:sldMk cId="2729746980" sldId="274"/>
            <ac:graphicFrameMk id="6" creationId="{3D71959A-73F0-4D77-BA46-00307E45C18D}"/>
          </ac:graphicFrameMkLst>
        </pc:graphicFrameChg>
      </pc:sldChg>
      <pc:sldMasterChg chg="del delSldLayout">
        <pc:chgData name="Cody Smith" userId="S::s171836@students.aie.edu.au::8964b15a-1c89-4199-b888-555a84e3a8d4" providerId="AD" clId="Web-{158BD3ED-1D91-4320-B898-63898B832C13}" dt="2021-10-06T00:37:20.169" v="293"/>
        <pc:sldMasterMkLst>
          <pc:docMk/>
          <pc:sldMasterMk cId="1578669898" sldId="2147483648"/>
        </pc:sldMasterMkLst>
        <pc:sldLayoutChg chg="del">
          <pc:chgData name="Cody Smith" userId="S::s171836@students.aie.edu.au::8964b15a-1c89-4199-b888-555a84e3a8d4" providerId="AD" clId="Web-{158BD3ED-1D91-4320-B898-63898B832C13}" dt="2021-10-06T00:37:20.169" v="293"/>
          <pc:sldLayoutMkLst>
            <pc:docMk/>
            <pc:sldMasterMk cId="1578669898" sldId="2147483648"/>
            <pc:sldLayoutMk cId="330852791" sldId="2147483649"/>
          </pc:sldLayoutMkLst>
        </pc:sldLayoutChg>
        <pc:sldLayoutChg chg="del">
          <pc:chgData name="Cody Smith" userId="S::s171836@students.aie.edu.au::8964b15a-1c89-4199-b888-555a84e3a8d4" providerId="AD" clId="Web-{158BD3ED-1D91-4320-B898-63898B832C13}" dt="2021-10-06T00:37:20.169" v="293"/>
          <pc:sldLayoutMkLst>
            <pc:docMk/>
            <pc:sldMasterMk cId="1578669898" sldId="2147483648"/>
            <pc:sldLayoutMk cId="930889791" sldId="2147483650"/>
          </pc:sldLayoutMkLst>
        </pc:sldLayoutChg>
        <pc:sldLayoutChg chg="del">
          <pc:chgData name="Cody Smith" userId="S::s171836@students.aie.edu.au::8964b15a-1c89-4199-b888-555a84e3a8d4" providerId="AD" clId="Web-{158BD3ED-1D91-4320-B898-63898B832C13}" dt="2021-10-06T00:37:20.169" v="293"/>
          <pc:sldLayoutMkLst>
            <pc:docMk/>
            <pc:sldMasterMk cId="1578669898" sldId="2147483648"/>
            <pc:sldLayoutMk cId="1761105814" sldId="2147483651"/>
          </pc:sldLayoutMkLst>
        </pc:sldLayoutChg>
        <pc:sldLayoutChg chg="del">
          <pc:chgData name="Cody Smith" userId="S::s171836@students.aie.edu.au::8964b15a-1c89-4199-b888-555a84e3a8d4" providerId="AD" clId="Web-{158BD3ED-1D91-4320-B898-63898B832C13}" dt="2021-10-06T00:37:20.169" v="293"/>
          <pc:sldLayoutMkLst>
            <pc:docMk/>
            <pc:sldMasterMk cId="1578669898" sldId="2147483648"/>
            <pc:sldLayoutMk cId="1412756957" sldId="2147483652"/>
          </pc:sldLayoutMkLst>
        </pc:sldLayoutChg>
        <pc:sldLayoutChg chg="del">
          <pc:chgData name="Cody Smith" userId="S::s171836@students.aie.edu.au::8964b15a-1c89-4199-b888-555a84e3a8d4" providerId="AD" clId="Web-{158BD3ED-1D91-4320-B898-63898B832C13}" dt="2021-10-06T00:37:20.169" v="293"/>
          <pc:sldLayoutMkLst>
            <pc:docMk/>
            <pc:sldMasterMk cId="1578669898" sldId="2147483648"/>
            <pc:sldLayoutMk cId="3680843310" sldId="2147483653"/>
          </pc:sldLayoutMkLst>
        </pc:sldLayoutChg>
        <pc:sldLayoutChg chg="del">
          <pc:chgData name="Cody Smith" userId="S::s171836@students.aie.edu.au::8964b15a-1c89-4199-b888-555a84e3a8d4" providerId="AD" clId="Web-{158BD3ED-1D91-4320-B898-63898B832C13}" dt="2021-10-06T00:37:20.169" v="293"/>
          <pc:sldLayoutMkLst>
            <pc:docMk/>
            <pc:sldMasterMk cId="1578669898" sldId="2147483648"/>
            <pc:sldLayoutMk cId="1068295634" sldId="2147483654"/>
          </pc:sldLayoutMkLst>
        </pc:sldLayoutChg>
        <pc:sldLayoutChg chg="del">
          <pc:chgData name="Cody Smith" userId="S::s171836@students.aie.edu.au::8964b15a-1c89-4199-b888-555a84e3a8d4" providerId="AD" clId="Web-{158BD3ED-1D91-4320-B898-63898B832C13}" dt="2021-10-06T00:37:20.169" v="293"/>
          <pc:sldLayoutMkLst>
            <pc:docMk/>
            <pc:sldMasterMk cId="1578669898" sldId="2147483648"/>
            <pc:sldLayoutMk cId="872699678" sldId="2147483655"/>
          </pc:sldLayoutMkLst>
        </pc:sldLayoutChg>
        <pc:sldLayoutChg chg="del">
          <pc:chgData name="Cody Smith" userId="S::s171836@students.aie.edu.au::8964b15a-1c89-4199-b888-555a84e3a8d4" providerId="AD" clId="Web-{158BD3ED-1D91-4320-B898-63898B832C13}" dt="2021-10-06T00:37:20.169" v="293"/>
          <pc:sldLayoutMkLst>
            <pc:docMk/>
            <pc:sldMasterMk cId="1578669898" sldId="2147483648"/>
            <pc:sldLayoutMk cId="3413520211" sldId="2147483656"/>
          </pc:sldLayoutMkLst>
        </pc:sldLayoutChg>
        <pc:sldLayoutChg chg="del">
          <pc:chgData name="Cody Smith" userId="S::s171836@students.aie.edu.au::8964b15a-1c89-4199-b888-555a84e3a8d4" providerId="AD" clId="Web-{158BD3ED-1D91-4320-B898-63898B832C13}" dt="2021-10-06T00:37:20.169" v="293"/>
          <pc:sldLayoutMkLst>
            <pc:docMk/>
            <pc:sldMasterMk cId="1578669898" sldId="2147483648"/>
            <pc:sldLayoutMk cId="3397584426" sldId="2147483657"/>
          </pc:sldLayoutMkLst>
        </pc:sldLayoutChg>
        <pc:sldLayoutChg chg="del">
          <pc:chgData name="Cody Smith" userId="S::s171836@students.aie.edu.au::8964b15a-1c89-4199-b888-555a84e3a8d4" providerId="AD" clId="Web-{158BD3ED-1D91-4320-B898-63898B832C13}" dt="2021-10-06T00:37:20.169" v="293"/>
          <pc:sldLayoutMkLst>
            <pc:docMk/>
            <pc:sldMasterMk cId="1578669898" sldId="2147483648"/>
            <pc:sldLayoutMk cId="757055913" sldId="2147483658"/>
          </pc:sldLayoutMkLst>
        </pc:sldLayoutChg>
        <pc:sldLayoutChg chg="del">
          <pc:chgData name="Cody Smith" userId="S::s171836@students.aie.edu.au::8964b15a-1c89-4199-b888-555a84e3a8d4" providerId="AD" clId="Web-{158BD3ED-1D91-4320-B898-63898B832C13}" dt="2021-10-06T00:37:20.169" v="293"/>
          <pc:sldLayoutMkLst>
            <pc:docMk/>
            <pc:sldMasterMk cId="1578669898" sldId="2147483648"/>
            <pc:sldLayoutMk cId="4269641018" sldId="2147483659"/>
          </pc:sldLayoutMkLst>
        </pc:sldLayoutChg>
      </pc:sldMasterChg>
      <pc:sldMasterChg chg="add del addSldLayout delSldLayout modSldLayout">
        <pc:chgData name="Cody Smith" userId="S::s171836@students.aie.edu.au::8964b15a-1c89-4199-b888-555a84e3a8d4" providerId="AD" clId="Web-{158BD3ED-1D91-4320-B898-63898B832C13}" dt="2021-10-06T00:37:29.747" v="294"/>
        <pc:sldMasterMkLst>
          <pc:docMk/>
          <pc:sldMasterMk cId="180874469" sldId="2147483660"/>
        </pc:sldMasterMkLst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4202632924" sldId="2147483661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2286015590" sldId="2147483662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2907545480" sldId="2147483663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1431553532" sldId="2147483664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1883659027" sldId="2147483665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3317602140" sldId="2147483666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602823300" sldId="2147483667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4225712857" sldId="2147483668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4148592691" sldId="2147483669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528120295" sldId="2147483670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574319352" sldId="2147483671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4145087622" sldId="2147483672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2059211359" sldId="2147483673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999755133" sldId="2147483674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2136474602" sldId="2147483675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344498125" sldId="2147483676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29.747" v="294"/>
          <pc:sldLayoutMkLst>
            <pc:docMk/>
            <pc:sldMasterMk cId="180874469" sldId="2147483660"/>
            <pc:sldLayoutMk cId="312814828" sldId="2147483677"/>
          </pc:sldLayoutMkLst>
        </pc:sldLayoutChg>
      </pc:sldMasterChg>
      <pc:sldMasterChg chg="add del addSldLayout delSldLayout modSldLayout">
        <pc:chgData name="Cody Smith" userId="S::s171836@students.aie.edu.au::8964b15a-1c89-4199-b888-555a84e3a8d4" providerId="AD" clId="Web-{158BD3ED-1D91-4320-B898-63898B832C13}" dt="2021-10-06T00:37:53.998" v="295"/>
        <pc:sldMasterMkLst>
          <pc:docMk/>
          <pc:sldMasterMk cId="272834613" sldId="2147483678"/>
        </pc:sldMasterMkLst>
        <pc:sldLayoutChg chg="add del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72834613" sldId="2147483678"/>
            <pc:sldLayoutMk cId="98229675" sldId="2147483679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72834613" sldId="2147483678"/>
            <pc:sldLayoutMk cId="3764115687" sldId="2147483680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72834613" sldId="2147483678"/>
            <pc:sldLayoutMk cId="2019801525" sldId="2147483681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72834613" sldId="2147483678"/>
            <pc:sldLayoutMk cId="182925265" sldId="2147483682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72834613" sldId="2147483678"/>
            <pc:sldLayoutMk cId="3479322855" sldId="2147483683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72834613" sldId="2147483678"/>
            <pc:sldLayoutMk cId="3385393159" sldId="2147483684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72834613" sldId="2147483678"/>
            <pc:sldLayoutMk cId="3130797129" sldId="2147483685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72834613" sldId="2147483678"/>
            <pc:sldLayoutMk cId="247066372" sldId="2147483686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72834613" sldId="2147483678"/>
            <pc:sldLayoutMk cId="2680455830" sldId="2147483687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72834613" sldId="2147483678"/>
            <pc:sldLayoutMk cId="2928155129" sldId="2147483688"/>
          </pc:sldLayoutMkLst>
        </pc:sldLayoutChg>
        <pc:sldLayoutChg chg="add del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72834613" sldId="2147483678"/>
            <pc:sldLayoutMk cId="3090049284" sldId="2147483689"/>
          </pc:sldLayoutMkLst>
        </pc:sldLayoutChg>
      </pc:sldMasterChg>
      <pc:sldMasterChg chg="add addSldLayout modSldLayout">
        <pc:chgData name="Cody Smith" userId="S::s171836@students.aie.edu.au::8964b15a-1c89-4199-b888-555a84e3a8d4" providerId="AD" clId="Web-{158BD3ED-1D91-4320-B898-63898B832C13}" dt="2021-10-06T00:37:53.998" v="295"/>
        <pc:sldMasterMkLst>
          <pc:docMk/>
          <pc:sldMasterMk cId="2832956912" sldId="2147483690"/>
        </pc:sldMasterMkLst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2051083735" sldId="2147483691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1617075808" sldId="2147483692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3623588965" sldId="2147483693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863739038" sldId="2147483694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2612139601" sldId="2147483695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2369064869" sldId="2147483696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1961702423" sldId="2147483697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3662215085" sldId="2147483698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570312804" sldId="2147483699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2007732819" sldId="2147483700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1951925749" sldId="2147483701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3213896537" sldId="2147483702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1472211356" sldId="2147483703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2151142965" sldId="2147483704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494356112" sldId="2147483705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2035228148" sldId="2147483706"/>
          </pc:sldLayoutMkLst>
        </pc:sldLayoutChg>
        <pc:sldLayoutChg chg="add mod replId">
          <pc:chgData name="Cody Smith" userId="S::s171836@students.aie.edu.au::8964b15a-1c89-4199-b888-555a84e3a8d4" providerId="AD" clId="Web-{158BD3ED-1D91-4320-B898-63898B832C13}" dt="2021-10-06T00:37:53.998" v="295"/>
          <pc:sldLayoutMkLst>
            <pc:docMk/>
            <pc:sldMasterMk cId="2832956912" sldId="2147483690"/>
            <pc:sldLayoutMk cId="3254746735" sldId="2147483707"/>
          </pc:sldLayoutMkLst>
        </pc:sldLayoutChg>
      </pc:sldMasterChg>
    </pc:docChg>
  </pc:docChgLst>
  <pc:docChgLst>
    <pc:chgData name="Anna Ross" userId="S::s210036@students.aie.edu.au::5fe2b83c-7c1a-421f-bb20-b7b28a5a75c3" providerId="AD" clId="Web-{8B5EBE26-A601-4ECF-9625-C6C63DC62FF9}"/>
    <pc:docChg chg="modSld">
      <pc:chgData name="Anna Ross" userId="S::s210036@students.aie.edu.au::5fe2b83c-7c1a-421f-bb20-b7b28a5a75c3" providerId="AD" clId="Web-{8B5EBE26-A601-4ECF-9625-C6C63DC62FF9}" dt="2021-10-06T06:19:26.267" v="9" actId="1076"/>
      <pc:docMkLst>
        <pc:docMk/>
      </pc:docMkLst>
      <pc:sldChg chg="addSp delSp modSp">
        <pc:chgData name="Anna Ross" userId="S::s210036@students.aie.edu.au::5fe2b83c-7c1a-421f-bb20-b7b28a5a75c3" providerId="AD" clId="Web-{8B5EBE26-A601-4ECF-9625-C6C63DC62FF9}" dt="2021-10-06T06:19:26.267" v="9" actId="1076"/>
        <pc:sldMkLst>
          <pc:docMk/>
          <pc:sldMk cId="2362223574" sldId="267"/>
        </pc:sldMkLst>
        <pc:picChg chg="del">
          <ac:chgData name="Anna Ross" userId="S::s210036@students.aie.edu.au::5fe2b83c-7c1a-421f-bb20-b7b28a5a75c3" providerId="AD" clId="Web-{8B5EBE26-A601-4ECF-9625-C6C63DC62FF9}" dt="2021-10-06T06:18:47.407" v="0"/>
          <ac:picMkLst>
            <pc:docMk/>
            <pc:sldMk cId="2362223574" sldId="267"/>
            <ac:picMk id="5" creationId="{B5CF8725-BB3B-4A37-923F-3563705CDDFC}"/>
          </ac:picMkLst>
        </pc:picChg>
        <pc:picChg chg="add mod">
          <ac:chgData name="Anna Ross" userId="S::s210036@students.aie.edu.au::5fe2b83c-7c1a-421f-bb20-b7b28a5a75c3" providerId="AD" clId="Web-{8B5EBE26-A601-4ECF-9625-C6C63DC62FF9}" dt="2021-10-06T06:19:26.267" v="9" actId="1076"/>
          <ac:picMkLst>
            <pc:docMk/>
            <pc:sldMk cId="2362223574" sldId="267"/>
            <ac:picMk id="6" creationId="{9D98C64C-ABF2-4442-8634-DDD253C05E97}"/>
          </ac:picMkLst>
        </pc:picChg>
      </pc:sldChg>
    </pc:docChg>
  </pc:docChgLst>
  <pc:docChgLst>
    <pc:chgData name="Benjamin Scott" userId="S::s210052@students.aie.edu.au::a627e03b-216a-451d-a4cf-38d70dcd7469" providerId="AD" clId="Web-{977985BE-E932-4542-ABF0-FDF27C8E2503}"/>
    <pc:docChg chg="modSld">
      <pc:chgData name="Benjamin Scott" userId="S::s210052@students.aie.edu.au::a627e03b-216a-451d-a4cf-38d70dcd7469" providerId="AD" clId="Web-{977985BE-E932-4542-ABF0-FDF27C8E2503}" dt="2021-10-10T22:06:32.787" v="10" actId="1076"/>
      <pc:docMkLst>
        <pc:docMk/>
      </pc:docMkLst>
      <pc:sldChg chg="addSp delSp modSp">
        <pc:chgData name="Benjamin Scott" userId="S::s210052@students.aie.edu.au::a627e03b-216a-451d-a4cf-38d70dcd7469" providerId="AD" clId="Web-{977985BE-E932-4542-ABF0-FDF27C8E2503}" dt="2021-10-10T22:06:32.787" v="10" actId="1076"/>
        <pc:sldMkLst>
          <pc:docMk/>
          <pc:sldMk cId="494470918" sldId="257"/>
        </pc:sldMkLst>
        <pc:picChg chg="add del mod">
          <ac:chgData name="Benjamin Scott" userId="S::s210052@students.aie.edu.au::a627e03b-216a-451d-a4cf-38d70dcd7469" providerId="AD" clId="Web-{977985BE-E932-4542-ABF0-FDF27C8E2503}" dt="2021-10-10T22:05:49.552" v="5"/>
          <ac:picMkLst>
            <pc:docMk/>
            <pc:sldMk cId="494470918" sldId="257"/>
            <ac:picMk id="6" creationId="{3F71E247-A414-474B-AD44-1DE6BAD2E7C2}"/>
          </ac:picMkLst>
        </pc:picChg>
        <pc:picChg chg="add mod">
          <ac:chgData name="Benjamin Scott" userId="S::s210052@students.aie.edu.au::a627e03b-216a-451d-a4cf-38d70dcd7469" providerId="AD" clId="Web-{977985BE-E932-4542-ABF0-FDF27C8E2503}" dt="2021-10-10T22:06:32.787" v="10" actId="1076"/>
          <ac:picMkLst>
            <pc:docMk/>
            <pc:sldMk cId="494470918" sldId="257"/>
            <ac:picMk id="11" creationId="{766FC7F6-F9F7-44CC-9BB9-1B71324689D5}"/>
          </ac:picMkLst>
        </pc:picChg>
      </pc:sldChg>
    </pc:docChg>
  </pc:docChgLst>
  <pc:docChgLst>
    <pc:chgData name="Daniel Sohler" userId="S::s192126@students.aie.edu.au::1d59c971-3c39-4075-9fae-560f82f1a268" providerId="AD" clId="Web-{F5931269-C613-4D1C-B4BD-D542CEC61BC6}"/>
    <pc:docChg chg="modSld">
      <pc:chgData name="Daniel Sohler" userId="S::s192126@students.aie.edu.au::1d59c971-3c39-4075-9fae-560f82f1a268" providerId="AD" clId="Web-{F5931269-C613-4D1C-B4BD-D542CEC61BC6}" dt="2021-10-06T04:49:01.060" v="56" actId="14100"/>
      <pc:docMkLst>
        <pc:docMk/>
      </pc:docMkLst>
      <pc:sldChg chg="addSp delSp modSp">
        <pc:chgData name="Daniel Sohler" userId="S::s192126@students.aie.edu.au::1d59c971-3c39-4075-9fae-560f82f1a268" providerId="AD" clId="Web-{F5931269-C613-4D1C-B4BD-D542CEC61BC6}" dt="2021-10-06T04:49:01.060" v="56" actId="14100"/>
        <pc:sldMkLst>
          <pc:docMk/>
          <pc:sldMk cId="494470918" sldId="257"/>
        </pc:sldMkLst>
        <pc:graphicFrameChg chg="mod modGraphic">
          <ac:chgData name="Daniel Sohler" userId="S::s192126@students.aie.edu.au::1d59c971-3c39-4075-9fae-560f82f1a268" providerId="AD" clId="Web-{F5931269-C613-4D1C-B4BD-D542CEC61BC6}" dt="2021-10-06T04:34:20.493" v="45"/>
          <ac:graphicFrameMkLst>
            <pc:docMk/>
            <pc:sldMk cId="494470918" sldId="257"/>
            <ac:graphicFrameMk id="7" creationId="{AE55D902-5E5C-4FDB-8785-DFC389EE012D}"/>
          </ac:graphicFrameMkLst>
        </pc:graphicFrameChg>
        <pc:picChg chg="add del mod">
          <ac:chgData name="Daniel Sohler" userId="S::s192126@students.aie.edu.au::1d59c971-3c39-4075-9fae-560f82f1a268" providerId="AD" clId="Web-{F5931269-C613-4D1C-B4BD-D542CEC61BC6}" dt="2021-10-06T04:48:20.793" v="49"/>
          <ac:picMkLst>
            <pc:docMk/>
            <pc:sldMk cId="494470918" sldId="257"/>
            <ac:picMk id="9" creationId="{1C95E318-1345-4592-A30E-B12866E198E1}"/>
          </ac:picMkLst>
        </pc:picChg>
        <pc:picChg chg="add mod">
          <ac:chgData name="Daniel Sohler" userId="S::s192126@students.aie.edu.au::1d59c971-3c39-4075-9fae-560f82f1a268" providerId="AD" clId="Web-{F5931269-C613-4D1C-B4BD-D542CEC61BC6}" dt="2021-10-06T04:49:01.060" v="56" actId="14100"/>
          <ac:picMkLst>
            <pc:docMk/>
            <pc:sldMk cId="494470918" sldId="257"/>
            <ac:picMk id="10" creationId="{41C30182-099B-4B53-917F-AEA8E5E19A4C}"/>
          </ac:picMkLst>
        </pc:picChg>
      </pc:sldChg>
      <pc:sldChg chg="modSp">
        <pc:chgData name="Daniel Sohler" userId="S::s192126@students.aie.edu.au::1d59c971-3c39-4075-9fae-560f82f1a268" providerId="AD" clId="Web-{F5931269-C613-4D1C-B4BD-D542CEC61BC6}" dt="2021-10-06T04:30:14.377" v="35" actId="20577"/>
        <pc:sldMkLst>
          <pc:docMk/>
          <pc:sldMk cId="580958483" sldId="265"/>
        </pc:sldMkLst>
        <pc:spChg chg="mod">
          <ac:chgData name="Daniel Sohler" userId="S::s192126@students.aie.edu.au::1d59c971-3c39-4075-9fae-560f82f1a268" providerId="AD" clId="Web-{F5931269-C613-4D1C-B4BD-D542CEC61BC6}" dt="2021-10-06T04:30:14.377" v="35" actId="20577"/>
          <ac:spMkLst>
            <pc:docMk/>
            <pc:sldMk cId="580958483" sldId="265"/>
            <ac:spMk id="2" creationId="{473049F1-EA12-4E95-815C-EE6512EFFE03}"/>
          </ac:spMkLst>
        </pc:spChg>
        <pc:spChg chg="mod">
          <ac:chgData name="Daniel Sohler" userId="S::s192126@students.aie.edu.au::1d59c971-3c39-4075-9fae-560f82f1a268" providerId="AD" clId="Web-{F5931269-C613-4D1C-B4BD-D542CEC61BC6}" dt="2021-10-06T04:29:58.487" v="33" actId="20577"/>
          <ac:spMkLst>
            <pc:docMk/>
            <pc:sldMk cId="580958483" sldId="265"/>
            <ac:spMk id="4" creationId="{8D8C77B6-A9F2-4671-86EC-0B79C9773C17}"/>
          </ac:spMkLst>
        </pc:spChg>
      </pc:sldChg>
      <pc:sldChg chg="modSp">
        <pc:chgData name="Daniel Sohler" userId="S::s192126@students.aie.edu.au::1d59c971-3c39-4075-9fae-560f82f1a268" providerId="AD" clId="Web-{F5931269-C613-4D1C-B4BD-D542CEC61BC6}" dt="2021-10-06T04:30:19.346" v="37" actId="20577"/>
        <pc:sldMkLst>
          <pc:docMk/>
          <pc:sldMk cId="418300120" sldId="272"/>
        </pc:sldMkLst>
        <pc:spChg chg="mod">
          <ac:chgData name="Daniel Sohler" userId="S::s192126@students.aie.edu.au::1d59c971-3c39-4075-9fae-560f82f1a268" providerId="AD" clId="Web-{F5931269-C613-4D1C-B4BD-D542CEC61BC6}" dt="2021-10-06T04:30:19.346" v="37" actId="20577"/>
          <ac:spMkLst>
            <pc:docMk/>
            <pc:sldMk cId="418300120" sldId="272"/>
            <ac:spMk id="3" creationId="{69C0720E-B5CE-47A6-B66F-96E2394884C9}"/>
          </ac:spMkLst>
        </pc:spChg>
      </pc:sldChg>
      <pc:sldChg chg="modSp">
        <pc:chgData name="Daniel Sohler" userId="S::s192126@students.aie.edu.au::1d59c971-3c39-4075-9fae-560f82f1a268" providerId="AD" clId="Web-{F5931269-C613-4D1C-B4BD-D542CEC61BC6}" dt="2021-10-06T04:30:11.034" v="34" actId="20577"/>
        <pc:sldMkLst>
          <pc:docMk/>
          <pc:sldMk cId="2729746980" sldId="274"/>
        </pc:sldMkLst>
        <pc:spChg chg="mod">
          <ac:chgData name="Daniel Sohler" userId="S::s192126@students.aie.edu.au::1d59c971-3c39-4075-9fae-560f82f1a268" providerId="AD" clId="Web-{F5931269-C613-4D1C-B4BD-D542CEC61BC6}" dt="2021-10-06T04:30:11.034" v="34" actId="20577"/>
          <ac:spMkLst>
            <pc:docMk/>
            <pc:sldMk cId="2729746980" sldId="274"/>
            <ac:spMk id="2" creationId="{473049F1-EA12-4E95-815C-EE6512EFFE03}"/>
          </ac:spMkLst>
        </pc:spChg>
      </pc:sldChg>
    </pc:docChg>
  </pc:docChgLst>
  <pc:docChgLst>
    <pc:chgData name="Joshua Spence" userId="S::s210270@students.aie.edu.au::b5d1abf9-7abf-4f34-9050-d07fa48685ae" providerId="AD" clId="Web-{ED76645E-9038-41AD-9E37-80AA385E979F}"/>
    <pc:docChg chg="modSld">
      <pc:chgData name="Joshua Spence" userId="S::s210270@students.aie.edu.au::b5d1abf9-7abf-4f34-9050-d07fa48685ae" providerId="AD" clId="Web-{ED76645E-9038-41AD-9E37-80AA385E979F}" dt="2021-10-06T01:13:34.396" v="28" actId="20577"/>
      <pc:docMkLst>
        <pc:docMk/>
      </pc:docMkLst>
      <pc:sldChg chg="modSp">
        <pc:chgData name="Joshua Spence" userId="S::s210270@students.aie.edu.au::b5d1abf9-7abf-4f34-9050-d07fa48685ae" providerId="AD" clId="Web-{ED76645E-9038-41AD-9E37-80AA385E979F}" dt="2021-10-06T01:13:34.396" v="28" actId="20577"/>
        <pc:sldMkLst>
          <pc:docMk/>
          <pc:sldMk cId="1554431117" sldId="259"/>
        </pc:sldMkLst>
        <pc:spChg chg="mod">
          <ac:chgData name="Joshua Spence" userId="S::s210270@students.aie.edu.au::b5d1abf9-7abf-4f34-9050-d07fa48685ae" providerId="AD" clId="Web-{ED76645E-9038-41AD-9E37-80AA385E979F}" dt="2021-10-06T01:13:34.396" v="28" actId="20577"/>
          <ac:spMkLst>
            <pc:docMk/>
            <pc:sldMk cId="1554431117" sldId="259"/>
            <ac:spMk id="3" creationId="{03A620E0-D8E1-4ABF-8BCA-4BBD54F8A7C3}"/>
          </ac:spMkLst>
        </pc:spChg>
      </pc:sldChg>
      <pc:sldChg chg="modSp">
        <pc:chgData name="Joshua Spence" userId="S::s210270@students.aie.edu.au::b5d1abf9-7abf-4f34-9050-d07fa48685ae" providerId="AD" clId="Web-{ED76645E-9038-41AD-9E37-80AA385E979F}" dt="2021-10-06T01:10:25.502" v="2" actId="20577"/>
        <pc:sldMkLst>
          <pc:docMk/>
          <pc:sldMk cId="743255385" sldId="263"/>
        </pc:sldMkLst>
        <pc:spChg chg="mod">
          <ac:chgData name="Joshua Spence" userId="S::s210270@students.aie.edu.au::b5d1abf9-7abf-4f34-9050-d07fa48685ae" providerId="AD" clId="Web-{ED76645E-9038-41AD-9E37-80AA385E979F}" dt="2021-10-06T01:10:25.502" v="2" actId="20577"/>
          <ac:spMkLst>
            <pc:docMk/>
            <pc:sldMk cId="743255385" sldId="263"/>
            <ac:spMk id="2" creationId="{473049F1-EA12-4E95-815C-EE6512EFFE03}"/>
          </ac:spMkLst>
        </pc:spChg>
      </pc:sldChg>
      <pc:sldChg chg="modSp">
        <pc:chgData name="Joshua Spence" userId="S::s210270@students.aie.edu.au::b5d1abf9-7abf-4f34-9050-d07fa48685ae" providerId="AD" clId="Web-{ED76645E-9038-41AD-9E37-80AA385E979F}" dt="2021-10-06T01:10:54.143" v="10" actId="20577"/>
        <pc:sldMkLst>
          <pc:docMk/>
          <pc:sldMk cId="257148844" sldId="264"/>
        </pc:sldMkLst>
        <pc:spChg chg="mod">
          <ac:chgData name="Joshua Spence" userId="S::s210270@students.aie.edu.au::b5d1abf9-7abf-4f34-9050-d07fa48685ae" providerId="AD" clId="Web-{ED76645E-9038-41AD-9E37-80AA385E979F}" dt="2021-10-06T01:10:54.143" v="10" actId="20577"/>
          <ac:spMkLst>
            <pc:docMk/>
            <pc:sldMk cId="257148844" sldId="264"/>
            <ac:spMk id="2" creationId="{473049F1-EA12-4E95-815C-EE6512EFFE03}"/>
          </ac:spMkLst>
        </pc:spChg>
      </pc:sldChg>
    </pc:docChg>
  </pc:docChgLst>
  <pc:docChgLst>
    <pc:chgData name="Anna Ross" userId="S::s210036@students.aie.edu.au::5fe2b83c-7c1a-421f-bb20-b7b28a5a75c3" providerId="AD" clId="Web-{26F4E8ED-D2C2-4D1C-BB17-9BF344EBE198}"/>
    <pc:docChg chg="modSld">
      <pc:chgData name="Anna Ross" userId="S::s210036@students.aie.edu.au::5fe2b83c-7c1a-421f-bb20-b7b28a5a75c3" providerId="AD" clId="Web-{26F4E8ED-D2C2-4D1C-BB17-9BF344EBE198}" dt="2021-10-05T22:03:18.958" v="40" actId="20577"/>
      <pc:docMkLst>
        <pc:docMk/>
      </pc:docMkLst>
      <pc:sldChg chg="modSp">
        <pc:chgData name="Anna Ross" userId="S::s210036@students.aie.edu.au::5fe2b83c-7c1a-421f-bb20-b7b28a5a75c3" providerId="AD" clId="Web-{26F4E8ED-D2C2-4D1C-BB17-9BF344EBE198}" dt="2021-10-05T21:55:14.683" v="19" actId="20577"/>
        <pc:sldMkLst>
          <pc:docMk/>
          <pc:sldMk cId="1377782210" sldId="262"/>
        </pc:sldMkLst>
        <pc:spChg chg="mod">
          <ac:chgData name="Anna Ross" userId="S::s210036@students.aie.edu.au::5fe2b83c-7c1a-421f-bb20-b7b28a5a75c3" providerId="AD" clId="Web-{26F4E8ED-D2C2-4D1C-BB17-9BF344EBE198}" dt="2021-10-05T21:55:14.683" v="19" actId="20577"/>
          <ac:spMkLst>
            <pc:docMk/>
            <pc:sldMk cId="1377782210" sldId="262"/>
            <ac:spMk id="4" creationId="{8D8C77B6-A9F2-4671-86EC-0B79C9773C17}"/>
          </ac:spMkLst>
        </pc:spChg>
      </pc:sldChg>
      <pc:sldChg chg="modSp">
        <pc:chgData name="Anna Ross" userId="S::s210036@students.aie.edu.au::5fe2b83c-7c1a-421f-bb20-b7b28a5a75c3" providerId="AD" clId="Web-{26F4E8ED-D2C2-4D1C-BB17-9BF344EBE198}" dt="2021-10-05T22:03:18.958" v="40" actId="20577"/>
        <pc:sldMkLst>
          <pc:docMk/>
          <pc:sldMk cId="51487880" sldId="266"/>
        </pc:sldMkLst>
        <pc:spChg chg="mod">
          <ac:chgData name="Anna Ross" userId="S::s210036@students.aie.edu.au::5fe2b83c-7c1a-421f-bb20-b7b28a5a75c3" providerId="AD" clId="Web-{26F4E8ED-D2C2-4D1C-BB17-9BF344EBE198}" dt="2021-10-05T22:03:18.958" v="40" actId="20577"/>
          <ac:spMkLst>
            <pc:docMk/>
            <pc:sldMk cId="51487880" sldId="266"/>
            <ac:spMk id="4" creationId="{8D8C77B6-A9F2-4671-86EC-0B79C9773C17}"/>
          </ac:spMkLst>
        </pc:spChg>
      </pc:sldChg>
    </pc:docChg>
  </pc:docChgLst>
  <pc:docChgLst>
    <pc:chgData clId="Web-{0A5E8EB2-D066-4E23-A3E9-B8ACDB2950B6}"/>
    <pc:docChg chg="modSld">
      <pc:chgData name="" userId="" providerId="" clId="Web-{0A5E8EB2-D066-4E23-A3E9-B8ACDB2950B6}" dt="2021-10-06T00:35:25.669" v="5" actId="20577"/>
      <pc:docMkLst>
        <pc:docMk/>
      </pc:docMkLst>
      <pc:sldChg chg="modSp">
        <pc:chgData name="" userId="" providerId="" clId="Web-{0A5E8EB2-D066-4E23-A3E9-B8ACDB2950B6}" dt="2021-10-06T00:35:25.669" v="5" actId="20577"/>
        <pc:sldMkLst>
          <pc:docMk/>
          <pc:sldMk cId="2671491547" sldId="273"/>
        </pc:sldMkLst>
        <pc:spChg chg="mod">
          <ac:chgData name="" userId="" providerId="" clId="Web-{0A5E8EB2-D066-4E23-A3E9-B8ACDB2950B6}" dt="2021-10-06T00:35:25.669" v="5" actId="20577"/>
          <ac:spMkLst>
            <pc:docMk/>
            <pc:sldMk cId="2671491547" sldId="273"/>
            <ac:spMk id="4" creationId="{8D8C77B6-A9F2-4671-86EC-0B79C9773C17}"/>
          </ac:spMkLst>
        </pc:spChg>
      </pc:sldChg>
    </pc:docChg>
  </pc:docChgLst>
  <pc:docChgLst>
    <pc:chgData name="Daniel Sohler" userId="S::s192126@students.aie.edu.au::1d59c971-3c39-4075-9fae-560f82f1a268" providerId="AD" clId="Web-{44943856-7D1E-45F9-8BB2-7DDE1474CE3D}"/>
    <pc:docChg chg="modSld">
      <pc:chgData name="Daniel Sohler" userId="S::s192126@students.aie.edu.au::1d59c971-3c39-4075-9fae-560f82f1a268" providerId="AD" clId="Web-{44943856-7D1E-45F9-8BB2-7DDE1474CE3D}" dt="2021-10-05T03:38:25.963" v="69"/>
      <pc:docMkLst>
        <pc:docMk/>
      </pc:docMkLst>
      <pc:sldChg chg="modSp">
        <pc:chgData name="Daniel Sohler" userId="S::s192126@students.aie.edu.au::1d59c971-3c39-4075-9fae-560f82f1a268" providerId="AD" clId="Web-{44943856-7D1E-45F9-8BB2-7DDE1474CE3D}" dt="2021-10-05T03:38:25.963" v="69"/>
        <pc:sldMkLst>
          <pc:docMk/>
          <pc:sldMk cId="494470918" sldId="257"/>
        </pc:sldMkLst>
        <pc:graphicFrameChg chg="mod modGraphic">
          <ac:chgData name="Daniel Sohler" userId="S::s192126@students.aie.edu.au::1d59c971-3c39-4075-9fae-560f82f1a268" providerId="AD" clId="Web-{44943856-7D1E-45F9-8BB2-7DDE1474CE3D}" dt="2021-10-05T03:38:25.963" v="69"/>
          <ac:graphicFrameMkLst>
            <pc:docMk/>
            <pc:sldMk cId="494470918" sldId="257"/>
            <ac:graphicFrameMk id="7" creationId="{AE55D902-5E5C-4FDB-8785-DFC389EE012D}"/>
          </ac:graphicFrameMkLst>
        </pc:graphicFrameChg>
      </pc:sldChg>
    </pc:docChg>
  </pc:docChgLst>
  <pc:docChgLst>
    <pc:chgData name="Daniel Sohler" userId="S::s192126@students.aie.edu.au::1d59c971-3c39-4075-9fae-560f82f1a268" providerId="AD" clId="Web-{ECB7F693-97F0-4724-8BC3-1421F4915C15}"/>
    <pc:docChg chg="modSld">
      <pc:chgData name="Daniel Sohler" userId="S::s192126@students.aie.edu.au::1d59c971-3c39-4075-9fae-560f82f1a268" providerId="AD" clId="Web-{ECB7F693-97F0-4724-8BC3-1421F4915C15}" dt="2021-10-06T02:47:32.668" v="36"/>
      <pc:docMkLst>
        <pc:docMk/>
      </pc:docMkLst>
      <pc:sldChg chg="modSp">
        <pc:chgData name="Daniel Sohler" userId="S::s192126@students.aie.edu.au::1d59c971-3c39-4075-9fae-560f82f1a268" providerId="AD" clId="Web-{ECB7F693-97F0-4724-8BC3-1421F4915C15}" dt="2021-10-06T01:34:29.559" v="28" actId="20577"/>
        <pc:sldMkLst>
          <pc:docMk/>
          <pc:sldMk cId="2362223574" sldId="267"/>
        </pc:sldMkLst>
        <pc:spChg chg="mod">
          <ac:chgData name="Daniel Sohler" userId="S::s192126@students.aie.edu.au::1d59c971-3c39-4075-9fae-560f82f1a268" providerId="AD" clId="Web-{ECB7F693-97F0-4724-8BC3-1421F4915C15}" dt="2021-10-06T01:34:29.559" v="28" actId="20577"/>
          <ac:spMkLst>
            <pc:docMk/>
            <pc:sldMk cId="2362223574" sldId="267"/>
            <ac:spMk id="4" creationId="{8D8C77B6-A9F2-4671-86EC-0B79C9773C17}"/>
          </ac:spMkLst>
        </pc:spChg>
      </pc:sldChg>
      <pc:sldChg chg="modSp">
        <pc:chgData name="Daniel Sohler" userId="S::s192126@students.aie.edu.au::1d59c971-3c39-4075-9fae-560f82f1a268" providerId="AD" clId="Web-{ECB7F693-97F0-4724-8BC3-1421F4915C15}" dt="2021-10-06T02:47:32.668" v="36"/>
        <pc:sldMkLst>
          <pc:docMk/>
          <pc:sldMk cId="1562813663" sldId="269"/>
        </pc:sldMkLst>
        <pc:graphicFrameChg chg="mod modGraphic">
          <ac:chgData name="Daniel Sohler" userId="S::s192126@students.aie.edu.au::1d59c971-3c39-4075-9fae-560f82f1a268" providerId="AD" clId="Web-{ECB7F693-97F0-4724-8BC3-1421F4915C15}" dt="2021-10-06T02:47:32.668" v="36"/>
          <ac:graphicFrameMkLst>
            <pc:docMk/>
            <pc:sldMk cId="1562813663" sldId="269"/>
            <ac:graphicFrameMk id="4" creationId="{2F0363C1-C85D-4C63-8CDB-4ECB98F79BC5}"/>
          </ac:graphicFrameMkLst>
        </pc:graphicFrameChg>
      </pc:sldChg>
    </pc:docChg>
  </pc:docChgLst>
  <pc:docChgLst>
    <pc:chgData name="Joshua Spence" userId="S::s210270@students.aie.edu.au::b5d1abf9-7abf-4f34-9050-d07fa48685ae" providerId="AD" clId="Web-{ADEAD761-80EE-433A-91CF-537646614A62}"/>
    <pc:docChg chg="modSld">
      <pc:chgData name="Joshua Spence" userId="S::s210270@students.aie.edu.au::b5d1abf9-7abf-4f34-9050-d07fa48685ae" providerId="AD" clId="Web-{ADEAD761-80EE-433A-91CF-537646614A62}" dt="2021-10-10T22:35:32.686" v="12" actId="20577"/>
      <pc:docMkLst>
        <pc:docMk/>
      </pc:docMkLst>
      <pc:sldChg chg="modSp">
        <pc:chgData name="Joshua Spence" userId="S::s210270@students.aie.edu.au::b5d1abf9-7abf-4f34-9050-d07fa48685ae" providerId="AD" clId="Web-{ADEAD761-80EE-433A-91CF-537646614A62}" dt="2021-10-10T22:35:32.686" v="12" actId="20577"/>
        <pc:sldMkLst>
          <pc:docMk/>
          <pc:sldMk cId="257148844" sldId="264"/>
        </pc:sldMkLst>
        <pc:spChg chg="mod">
          <ac:chgData name="Joshua Spence" userId="S::s210270@students.aie.edu.au::b5d1abf9-7abf-4f34-9050-d07fa48685ae" providerId="AD" clId="Web-{ADEAD761-80EE-433A-91CF-537646614A62}" dt="2021-10-10T22:35:32.686" v="12" actId="20577"/>
          <ac:spMkLst>
            <pc:docMk/>
            <pc:sldMk cId="257148844" sldId="264"/>
            <ac:spMk id="4" creationId="{8D8C77B6-A9F2-4671-86EC-0B79C9773C17}"/>
          </ac:spMkLst>
        </pc:spChg>
      </pc:sldChg>
    </pc:docChg>
  </pc:docChgLst>
  <pc:docChgLst>
    <pc:chgData name="Anna Ross" userId="S::s210036@students.aie.edu.au::5fe2b83c-7c1a-421f-bb20-b7b28a5a75c3" providerId="AD" clId="Web-{2F973A94-08EA-475D-B65E-560D3C4C96F0}"/>
    <pc:docChg chg="addSld delSld modSld">
      <pc:chgData name="Anna Ross" userId="S::s210036@students.aie.edu.au::5fe2b83c-7c1a-421f-bb20-b7b28a5a75c3" providerId="AD" clId="Web-{2F973A94-08EA-475D-B65E-560D3C4C96F0}" dt="2021-10-06T04:53:39.176" v="41"/>
      <pc:docMkLst>
        <pc:docMk/>
      </pc:docMkLst>
      <pc:sldChg chg="addSp modSp">
        <pc:chgData name="Anna Ross" userId="S::s210036@students.aie.edu.au::5fe2b83c-7c1a-421f-bb20-b7b28a5a75c3" providerId="AD" clId="Web-{2F973A94-08EA-475D-B65E-560D3C4C96F0}" dt="2021-10-06T04:31:50.064" v="10" actId="1076"/>
        <pc:sldMkLst>
          <pc:docMk/>
          <pc:sldMk cId="494470918" sldId="257"/>
        </pc:sldMkLst>
        <pc:picChg chg="add mod">
          <ac:chgData name="Anna Ross" userId="S::s210036@students.aie.edu.au::5fe2b83c-7c1a-421f-bb20-b7b28a5a75c3" providerId="AD" clId="Web-{2F973A94-08EA-475D-B65E-560D3C4C96F0}" dt="2021-10-06T04:31:50.064" v="10" actId="1076"/>
          <ac:picMkLst>
            <pc:docMk/>
            <pc:sldMk cId="494470918" sldId="257"/>
            <ac:picMk id="5" creationId="{E9056E34-3816-42ED-9EAC-5404BFF70A60}"/>
          </ac:picMkLst>
        </pc:picChg>
      </pc:sldChg>
      <pc:sldChg chg="addSp delSp modSp">
        <pc:chgData name="Anna Ross" userId="S::s210036@students.aie.edu.au::5fe2b83c-7c1a-421f-bb20-b7b28a5a75c3" providerId="AD" clId="Web-{2F973A94-08EA-475D-B65E-560D3C4C96F0}" dt="2021-10-06T04:44:34.897" v="14" actId="14100"/>
        <pc:sldMkLst>
          <pc:docMk/>
          <pc:sldMk cId="580958483" sldId="265"/>
        </pc:sldMkLst>
        <pc:picChg chg="del">
          <ac:chgData name="Anna Ross" userId="S::s210036@students.aie.edu.au::5fe2b83c-7c1a-421f-bb20-b7b28a5a75c3" providerId="AD" clId="Web-{2F973A94-08EA-475D-B65E-560D3C4C96F0}" dt="2021-10-06T04:44:20.662" v="11"/>
          <ac:picMkLst>
            <pc:docMk/>
            <pc:sldMk cId="580958483" sldId="265"/>
            <ac:picMk id="3" creationId="{46C20901-FB13-41C8-9F5D-8A3D9C88668C}"/>
          </ac:picMkLst>
        </pc:picChg>
        <pc:picChg chg="add mod">
          <ac:chgData name="Anna Ross" userId="S::s210036@students.aie.edu.au::5fe2b83c-7c1a-421f-bb20-b7b28a5a75c3" providerId="AD" clId="Web-{2F973A94-08EA-475D-B65E-560D3C4C96F0}" dt="2021-10-06T04:44:34.897" v="14" actId="14100"/>
          <ac:picMkLst>
            <pc:docMk/>
            <pc:sldMk cId="580958483" sldId="265"/>
            <ac:picMk id="7" creationId="{FFD01021-A83B-45B1-A138-EAB6DEB1885E}"/>
          </ac:picMkLst>
        </pc:picChg>
      </pc:sldChg>
      <pc:sldChg chg="addSp delSp modSp">
        <pc:chgData name="Anna Ross" userId="S::s210036@students.aie.edu.au::5fe2b83c-7c1a-421f-bb20-b7b28a5a75c3" providerId="AD" clId="Web-{2F973A94-08EA-475D-B65E-560D3C4C96F0}" dt="2021-10-06T04:48:27.918" v="39" actId="1076"/>
        <pc:sldMkLst>
          <pc:docMk/>
          <pc:sldMk cId="2362223574" sldId="267"/>
        </pc:sldMkLst>
        <pc:spChg chg="mod">
          <ac:chgData name="Anna Ross" userId="S::s210036@students.aie.edu.au::5fe2b83c-7c1a-421f-bb20-b7b28a5a75c3" providerId="AD" clId="Web-{2F973A94-08EA-475D-B65E-560D3C4C96F0}" dt="2021-10-06T04:48:17.590" v="34" actId="14100"/>
          <ac:spMkLst>
            <pc:docMk/>
            <pc:sldMk cId="2362223574" sldId="267"/>
            <ac:spMk id="4" creationId="{8D8C77B6-A9F2-4671-86EC-0B79C9773C17}"/>
          </ac:spMkLst>
        </pc:spChg>
        <pc:picChg chg="add del mod">
          <ac:chgData name="Anna Ross" userId="S::s210036@students.aie.edu.au::5fe2b83c-7c1a-421f-bb20-b7b28a5a75c3" providerId="AD" clId="Web-{2F973A94-08EA-475D-B65E-560D3C4C96F0}" dt="2021-10-06T04:45:30.867" v="24"/>
          <ac:picMkLst>
            <pc:docMk/>
            <pc:sldMk cId="2362223574" sldId="267"/>
            <ac:picMk id="3" creationId="{4412F9DA-25CC-4319-9B4E-0A77BC39131D}"/>
          </ac:picMkLst>
        </pc:picChg>
        <pc:picChg chg="add mod">
          <ac:chgData name="Anna Ross" userId="S::s210036@students.aie.edu.au::5fe2b83c-7c1a-421f-bb20-b7b28a5a75c3" providerId="AD" clId="Web-{2F973A94-08EA-475D-B65E-560D3C4C96F0}" dt="2021-10-06T04:48:27.918" v="39" actId="1076"/>
          <ac:picMkLst>
            <pc:docMk/>
            <pc:sldMk cId="2362223574" sldId="267"/>
            <ac:picMk id="5" creationId="{B5CF8725-BB3B-4A37-923F-3563705CDDFC}"/>
          </ac:picMkLst>
        </pc:picChg>
      </pc:sldChg>
      <pc:sldChg chg="new del">
        <pc:chgData name="Anna Ross" userId="S::s210036@students.aie.edu.au::5fe2b83c-7c1a-421f-bb20-b7b28a5a75c3" providerId="AD" clId="Web-{2F973A94-08EA-475D-B65E-560D3C4C96F0}" dt="2021-10-06T04:53:39.176" v="41"/>
        <pc:sldMkLst>
          <pc:docMk/>
          <pc:sldMk cId="2291803170" sldId="275"/>
        </pc:sldMkLst>
      </pc:sldChg>
    </pc:docChg>
  </pc:docChgLst>
  <pc:docChgLst>
    <pc:chgData name="Joshua Spence" userId="S::s210270@students.aie.edu.au::b5d1abf9-7abf-4f34-9050-d07fa48685ae" providerId="AD" clId="Web-{048F6848-EBEB-4EB5-95B9-5FF65F1C4F77}"/>
    <pc:docChg chg="modSld">
      <pc:chgData name="Joshua Spence" userId="S::s210270@students.aie.edu.au::b5d1abf9-7abf-4f34-9050-d07fa48685ae" providerId="AD" clId="Web-{048F6848-EBEB-4EB5-95B9-5FF65F1C4F77}" dt="2021-10-06T04:52:17.766" v="232" actId="1076"/>
      <pc:docMkLst>
        <pc:docMk/>
      </pc:docMkLst>
      <pc:sldChg chg="addSp modSp">
        <pc:chgData name="Joshua Spence" userId="S::s210270@students.aie.edu.au::b5d1abf9-7abf-4f34-9050-d07fa48685ae" providerId="AD" clId="Web-{048F6848-EBEB-4EB5-95B9-5FF65F1C4F77}" dt="2021-10-06T04:43:35.644" v="203" actId="1076"/>
        <pc:sldMkLst>
          <pc:docMk/>
          <pc:sldMk cId="494470918" sldId="257"/>
        </pc:sldMkLst>
        <pc:graphicFrameChg chg="mod modGraphic">
          <ac:chgData name="Joshua Spence" userId="S::s210270@students.aie.edu.au::b5d1abf9-7abf-4f34-9050-d07fa48685ae" providerId="AD" clId="Web-{048F6848-EBEB-4EB5-95B9-5FF65F1C4F77}" dt="2021-10-06T04:41:20.079" v="194"/>
          <ac:graphicFrameMkLst>
            <pc:docMk/>
            <pc:sldMk cId="494470918" sldId="257"/>
            <ac:graphicFrameMk id="7" creationId="{AE55D902-5E5C-4FDB-8785-DFC389EE012D}"/>
          </ac:graphicFrameMkLst>
        </pc:graphicFrameChg>
        <pc:picChg chg="add mod">
          <ac:chgData name="Joshua Spence" userId="S::s210270@students.aie.edu.au::b5d1abf9-7abf-4f34-9050-d07fa48685ae" providerId="AD" clId="Web-{048F6848-EBEB-4EB5-95B9-5FF65F1C4F77}" dt="2021-10-06T04:43:35.644" v="203" actId="1076"/>
          <ac:picMkLst>
            <pc:docMk/>
            <pc:sldMk cId="494470918" sldId="257"/>
            <ac:picMk id="4" creationId="{0CE75A52-4D42-429B-8355-A9333F6B7152}"/>
          </ac:picMkLst>
        </pc:picChg>
        <pc:picChg chg="mod">
          <ac:chgData name="Joshua Spence" userId="S::s210270@students.aie.edu.au::b5d1abf9-7abf-4f34-9050-d07fa48685ae" providerId="AD" clId="Web-{048F6848-EBEB-4EB5-95B9-5FF65F1C4F77}" dt="2021-10-06T04:43:25.769" v="201" actId="14100"/>
          <ac:picMkLst>
            <pc:docMk/>
            <pc:sldMk cId="494470918" sldId="257"/>
            <ac:picMk id="5" creationId="{E9056E34-3816-42ED-9EAC-5404BFF70A60}"/>
          </ac:picMkLst>
        </pc:picChg>
        <pc:picChg chg="add mod">
          <ac:chgData name="Joshua Spence" userId="S::s210270@students.aie.edu.au::b5d1abf9-7abf-4f34-9050-d07fa48685ae" providerId="AD" clId="Web-{048F6848-EBEB-4EB5-95B9-5FF65F1C4F77}" dt="2021-10-06T04:43:23.707" v="200" actId="1076"/>
          <ac:picMkLst>
            <pc:docMk/>
            <pc:sldMk cId="494470918" sldId="257"/>
            <ac:picMk id="6" creationId="{663A4064-AB0D-477E-A403-784B06B1B050}"/>
          </ac:picMkLst>
        </pc:picChg>
      </pc:sldChg>
      <pc:sldChg chg="addSp modSp">
        <pc:chgData name="Joshua Spence" userId="S::s210270@students.aie.edu.au::b5d1abf9-7abf-4f34-9050-d07fa48685ae" providerId="AD" clId="Web-{048F6848-EBEB-4EB5-95B9-5FF65F1C4F77}" dt="2021-10-06T04:25:06.666" v="104" actId="14100"/>
        <pc:sldMkLst>
          <pc:docMk/>
          <pc:sldMk cId="743255385" sldId="263"/>
        </pc:sldMkLst>
        <pc:spChg chg="mod">
          <ac:chgData name="Joshua Spence" userId="S::s210270@students.aie.edu.au::b5d1abf9-7abf-4f34-9050-d07fa48685ae" providerId="AD" clId="Web-{048F6848-EBEB-4EB5-95B9-5FF65F1C4F77}" dt="2021-10-06T04:24:54.822" v="100" actId="1076"/>
          <ac:spMkLst>
            <pc:docMk/>
            <pc:sldMk cId="743255385" sldId="263"/>
            <ac:spMk id="4" creationId="{8D8C77B6-A9F2-4671-86EC-0B79C9773C17}"/>
          </ac:spMkLst>
        </pc:spChg>
        <pc:picChg chg="add mod">
          <ac:chgData name="Joshua Spence" userId="S::s210270@students.aie.edu.au::b5d1abf9-7abf-4f34-9050-d07fa48685ae" providerId="AD" clId="Web-{048F6848-EBEB-4EB5-95B9-5FF65F1C4F77}" dt="2021-10-06T04:25:04.525" v="103" actId="1076"/>
          <ac:picMkLst>
            <pc:docMk/>
            <pc:sldMk cId="743255385" sldId="263"/>
            <ac:picMk id="3" creationId="{57152ED4-FA55-4E5D-8D95-68CAAEB37BD3}"/>
          </ac:picMkLst>
        </pc:picChg>
        <pc:picChg chg="add mod">
          <ac:chgData name="Joshua Spence" userId="S::s210270@students.aie.edu.au::b5d1abf9-7abf-4f34-9050-d07fa48685ae" providerId="AD" clId="Web-{048F6848-EBEB-4EB5-95B9-5FF65F1C4F77}" dt="2021-10-06T04:25:06.666" v="104" actId="14100"/>
          <ac:picMkLst>
            <pc:docMk/>
            <pc:sldMk cId="743255385" sldId="263"/>
            <ac:picMk id="5" creationId="{94000FD3-4386-4492-9B9B-9813FDDDC5A2}"/>
          </ac:picMkLst>
        </pc:picChg>
      </pc:sldChg>
      <pc:sldChg chg="modSp">
        <pc:chgData name="Joshua Spence" userId="S::s210270@students.aie.edu.au::b5d1abf9-7abf-4f34-9050-d07fa48685ae" providerId="AD" clId="Web-{048F6848-EBEB-4EB5-95B9-5FF65F1C4F77}" dt="2021-10-06T04:19:37.268" v="88" actId="20577"/>
        <pc:sldMkLst>
          <pc:docMk/>
          <pc:sldMk cId="257148844" sldId="264"/>
        </pc:sldMkLst>
        <pc:spChg chg="mod">
          <ac:chgData name="Joshua Spence" userId="S::s210270@students.aie.edu.au::b5d1abf9-7abf-4f34-9050-d07fa48685ae" providerId="AD" clId="Web-{048F6848-EBEB-4EB5-95B9-5FF65F1C4F77}" dt="2021-10-06T04:19:37.268" v="88" actId="20577"/>
          <ac:spMkLst>
            <pc:docMk/>
            <pc:sldMk cId="257148844" sldId="264"/>
            <ac:spMk id="4" creationId="{8D8C77B6-A9F2-4671-86EC-0B79C9773C17}"/>
          </ac:spMkLst>
        </pc:spChg>
      </pc:sldChg>
      <pc:sldChg chg="modSp">
        <pc:chgData name="Joshua Spence" userId="S::s210270@students.aie.edu.au::b5d1abf9-7abf-4f34-9050-d07fa48685ae" providerId="AD" clId="Web-{048F6848-EBEB-4EB5-95B9-5FF65F1C4F77}" dt="2021-10-06T04:48:47.558" v="217" actId="1076"/>
        <pc:sldMkLst>
          <pc:docMk/>
          <pc:sldMk cId="2362223574" sldId="267"/>
        </pc:sldMkLst>
        <pc:spChg chg="mod">
          <ac:chgData name="Joshua Spence" userId="S::s210270@students.aie.edu.au::b5d1abf9-7abf-4f34-9050-d07fa48685ae" providerId="AD" clId="Web-{048F6848-EBEB-4EB5-95B9-5FF65F1C4F77}" dt="2021-10-06T04:15:32.575" v="4" actId="20577"/>
          <ac:spMkLst>
            <pc:docMk/>
            <pc:sldMk cId="2362223574" sldId="267"/>
            <ac:spMk id="2" creationId="{473049F1-EA12-4E95-815C-EE6512EFFE03}"/>
          </ac:spMkLst>
        </pc:spChg>
        <pc:spChg chg="mod">
          <ac:chgData name="Joshua Spence" userId="S::s210270@students.aie.edu.au::b5d1abf9-7abf-4f34-9050-d07fa48685ae" providerId="AD" clId="Web-{048F6848-EBEB-4EB5-95B9-5FF65F1C4F77}" dt="2021-10-06T04:48:44.495" v="216" actId="1076"/>
          <ac:spMkLst>
            <pc:docMk/>
            <pc:sldMk cId="2362223574" sldId="267"/>
            <ac:spMk id="4" creationId="{8D8C77B6-A9F2-4671-86EC-0B79C9773C17}"/>
          </ac:spMkLst>
        </pc:spChg>
        <pc:picChg chg="mod">
          <ac:chgData name="Joshua Spence" userId="S::s210270@students.aie.edu.au::b5d1abf9-7abf-4f34-9050-d07fa48685ae" providerId="AD" clId="Web-{048F6848-EBEB-4EB5-95B9-5FF65F1C4F77}" dt="2021-10-06T04:48:47.558" v="217" actId="1076"/>
          <ac:picMkLst>
            <pc:docMk/>
            <pc:sldMk cId="2362223574" sldId="267"/>
            <ac:picMk id="5" creationId="{B5CF8725-BB3B-4A37-923F-3563705CDDFC}"/>
          </ac:picMkLst>
        </pc:picChg>
      </pc:sldChg>
      <pc:sldChg chg="modSp">
        <pc:chgData name="Joshua Spence" userId="S::s210270@students.aie.edu.au::b5d1abf9-7abf-4f34-9050-d07fa48685ae" providerId="AD" clId="Web-{048F6848-EBEB-4EB5-95B9-5FF65F1C4F77}" dt="2021-10-06T04:15:45.122" v="8" actId="20577"/>
        <pc:sldMkLst>
          <pc:docMk/>
          <pc:sldMk cId="12145596" sldId="268"/>
        </pc:sldMkLst>
        <pc:spChg chg="mod">
          <ac:chgData name="Joshua Spence" userId="S::s210270@students.aie.edu.au::b5d1abf9-7abf-4f34-9050-d07fa48685ae" providerId="AD" clId="Web-{048F6848-EBEB-4EB5-95B9-5FF65F1C4F77}" dt="2021-10-06T04:15:45.122" v="8" actId="20577"/>
          <ac:spMkLst>
            <pc:docMk/>
            <pc:sldMk cId="12145596" sldId="268"/>
            <ac:spMk id="2" creationId="{473049F1-EA12-4E95-815C-EE6512EFFE03}"/>
          </ac:spMkLst>
        </pc:spChg>
      </pc:sldChg>
      <pc:sldChg chg="addSp delSp modSp">
        <pc:chgData name="Joshua Spence" userId="S::s210270@students.aie.edu.au::b5d1abf9-7abf-4f34-9050-d07fa48685ae" providerId="AD" clId="Web-{048F6848-EBEB-4EB5-95B9-5FF65F1C4F77}" dt="2021-10-06T04:18:44.876" v="79" actId="1076"/>
        <pc:sldMkLst>
          <pc:docMk/>
          <pc:sldMk cId="1562813663" sldId="269"/>
        </pc:sldMkLst>
        <pc:spChg chg="add mod">
          <ac:chgData name="Joshua Spence" userId="S::s210270@students.aie.edu.au::b5d1abf9-7abf-4f34-9050-d07fa48685ae" providerId="AD" clId="Web-{048F6848-EBEB-4EB5-95B9-5FF65F1C4F77}" dt="2021-10-06T04:18:44.876" v="79" actId="1076"/>
          <ac:spMkLst>
            <pc:docMk/>
            <pc:sldMk cId="1562813663" sldId="269"/>
            <ac:spMk id="3" creationId="{D9572A30-0214-425A-9682-65A3B1C04E0E}"/>
          </ac:spMkLst>
        </pc:spChg>
        <pc:spChg chg="add del mod">
          <ac:chgData name="Joshua Spence" userId="S::s210270@students.aie.edu.au::b5d1abf9-7abf-4f34-9050-d07fa48685ae" providerId="AD" clId="Web-{048F6848-EBEB-4EB5-95B9-5FF65F1C4F77}" dt="2021-10-06T04:18:21.423" v="68"/>
          <ac:spMkLst>
            <pc:docMk/>
            <pc:sldMk cId="1562813663" sldId="269"/>
            <ac:spMk id="6" creationId="{6351CE84-C9B1-4CAF-A1F1-F4F80BB6CFCF}"/>
          </ac:spMkLst>
        </pc:spChg>
        <pc:graphicFrameChg chg="del mod modGraphic">
          <ac:chgData name="Joshua Spence" userId="S::s210270@students.aie.edu.au::b5d1abf9-7abf-4f34-9050-d07fa48685ae" providerId="AD" clId="Web-{048F6848-EBEB-4EB5-95B9-5FF65F1C4F77}" dt="2021-10-06T04:18:14.360" v="67"/>
          <ac:graphicFrameMkLst>
            <pc:docMk/>
            <pc:sldMk cId="1562813663" sldId="269"/>
            <ac:graphicFrameMk id="4" creationId="{2F0363C1-C85D-4C63-8CDB-4ECB98F79BC5}"/>
          </ac:graphicFrameMkLst>
        </pc:graphicFrameChg>
      </pc:sldChg>
      <pc:sldChg chg="addSp modSp">
        <pc:chgData name="Joshua Spence" userId="S::s210270@students.aie.edu.au::b5d1abf9-7abf-4f34-9050-d07fa48685ae" providerId="AD" clId="Web-{048F6848-EBEB-4EB5-95B9-5FF65F1C4F77}" dt="2021-10-06T04:52:17.766" v="232" actId="1076"/>
        <pc:sldMkLst>
          <pc:docMk/>
          <pc:sldMk cId="418300120" sldId="272"/>
        </pc:sldMkLst>
        <pc:spChg chg="mod">
          <ac:chgData name="Joshua Spence" userId="S::s210270@students.aie.edu.au::b5d1abf9-7abf-4f34-9050-d07fa48685ae" providerId="AD" clId="Web-{048F6848-EBEB-4EB5-95B9-5FF65F1C4F77}" dt="2021-10-06T04:52:17.766" v="232" actId="1076"/>
          <ac:spMkLst>
            <pc:docMk/>
            <pc:sldMk cId="418300120" sldId="272"/>
            <ac:spMk id="3" creationId="{69C0720E-B5CE-47A6-B66F-96E2394884C9}"/>
          </ac:spMkLst>
        </pc:spChg>
        <pc:picChg chg="add mod">
          <ac:chgData name="Joshua Spence" userId="S::s210270@students.aie.edu.au::b5d1abf9-7abf-4f34-9050-d07fa48685ae" providerId="AD" clId="Web-{048F6848-EBEB-4EB5-95B9-5FF65F1C4F77}" dt="2021-10-06T04:49:16.496" v="224" actId="1076"/>
          <ac:picMkLst>
            <pc:docMk/>
            <pc:sldMk cId="418300120" sldId="272"/>
            <ac:picMk id="5" creationId="{7563009D-CD1D-4C5B-9657-03810052E906}"/>
          </ac:picMkLst>
        </pc:picChg>
        <pc:picChg chg="add mod">
          <ac:chgData name="Joshua Spence" userId="S::s210270@students.aie.edu.au::b5d1abf9-7abf-4f34-9050-d07fa48685ae" providerId="AD" clId="Web-{048F6848-EBEB-4EB5-95B9-5FF65F1C4F77}" dt="2021-10-06T04:49:35.746" v="229" actId="1076"/>
          <ac:picMkLst>
            <pc:docMk/>
            <pc:sldMk cId="418300120" sldId="272"/>
            <ac:picMk id="7" creationId="{846482E3-EF3D-434E-8343-5B2A3D7DB28A}"/>
          </ac:picMkLst>
        </pc:picChg>
      </pc:sldChg>
      <pc:sldChg chg="modSp">
        <pc:chgData name="Joshua Spence" userId="S::s210270@students.aie.edu.au::b5d1abf9-7abf-4f34-9050-d07fa48685ae" providerId="AD" clId="Web-{048F6848-EBEB-4EB5-95B9-5FF65F1C4F77}" dt="2021-10-06T04:38:24.528" v="187" actId="20577"/>
        <pc:sldMkLst>
          <pc:docMk/>
          <pc:sldMk cId="2671491547" sldId="273"/>
        </pc:sldMkLst>
        <pc:spChg chg="mod">
          <ac:chgData name="Joshua Spence" userId="S::s210270@students.aie.edu.au::b5d1abf9-7abf-4f34-9050-d07fa48685ae" providerId="AD" clId="Web-{048F6848-EBEB-4EB5-95B9-5FF65F1C4F77}" dt="2021-10-06T04:38:24.528" v="187" actId="20577"/>
          <ac:spMkLst>
            <pc:docMk/>
            <pc:sldMk cId="2671491547" sldId="273"/>
            <ac:spMk id="4" creationId="{8D8C77B6-A9F2-4671-86EC-0B79C9773C17}"/>
          </ac:spMkLst>
        </pc:spChg>
      </pc:sldChg>
      <pc:sldChg chg="modSp">
        <pc:chgData name="Joshua Spence" userId="S::s210270@students.aie.edu.au::b5d1abf9-7abf-4f34-9050-d07fa48685ae" providerId="AD" clId="Web-{048F6848-EBEB-4EB5-95B9-5FF65F1C4F77}" dt="2021-10-06T04:16:18.795" v="10" actId="20577"/>
        <pc:sldMkLst>
          <pc:docMk/>
          <pc:sldMk cId="2729746980" sldId="274"/>
        </pc:sldMkLst>
        <pc:spChg chg="mod">
          <ac:chgData name="Joshua Spence" userId="S::s210270@students.aie.edu.au::b5d1abf9-7abf-4f34-9050-d07fa48685ae" providerId="AD" clId="Web-{048F6848-EBEB-4EB5-95B9-5FF65F1C4F77}" dt="2021-10-06T04:16:18.795" v="10" actId="20577"/>
          <ac:spMkLst>
            <pc:docMk/>
            <pc:sldMk cId="2729746980" sldId="274"/>
            <ac:spMk id="2" creationId="{473049F1-EA12-4E95-815C-EE6512EFFE03}"/>
          </ac:spMkLst>
        </pc:spChg>
      </pc:sldChg>
    </pc:docChg>
  </pc:docChgLst>
  <pc:docChgLst>
    <pc:chgData name="Anna Ross" userId="S::s210036@students.aie.edu.au::5fe2b83c-7c1a-421f-bb20-b7b28a5a75c3" providerId="AD" clId="Web-{BF76EA10-126E-43A6-9249-622112985BCB}"/>
    <pc:docChg chg="modSld">
      <pc:chgData name="Anna Ross" userId="S::s210036@students.aie.edu.au::5fe2b83c-7c1a-421f-bb20-b7b28a5a75c3" providerId="AD" clId="Web-{BF76EA10-126E-43A6-9249-622112985BCB}" dt="2021-10-06T05:10:53.347" v="123" actId="1076"/>
      <pc:docMkLst>
        <pc:docMk/>
      </pc:docMkLst>
      <pc:sldChg chg="addSp modSp">
        <pc:chgData name="Anna Ross" userId="S::s210036@students.aie.edu.au::5fe2b83c-7c1a-421f-bb20-b7b28a5a75c3" providerId="AD" clId="Web-{BF76EA10-126E-43A6-9249-622112985BCB}" dt="2021-10-06T05:10:53.347" v="123" actId="1076"/>
        <pc:sldMkLst>
          <pc:docMk/>
          <pc:sldMk cId="2362223574" sldId="267"/>
        </pc:sldMkLst>
        <pc:spChg chg="add mod">
          <ac:chgData name="Anna Ross" userId="S::s210036@students.aie.edu.au::5fe2b83c-7c1a-421f-bb20-b7b28a5a75c3" providerId="AD" clId="Web-{BF76EA10-126E-43A6-9249-622112985BCB}" dt="2021-10-06T05:10:36.913" v="118" actId="20577"/>
          <ac:spMkLst>
            <pc:docMk/>
            <pc:sldMk cId="2362223574" sldId="267"/>
            <ac:spMk id="10" creationId="{DBFC7452-1142-429D-A18C-204BBB101AF5}"/>
          </ac:spMkLst>
        </pc:spChg>
        <pc:picChg chg="add mod modCrop">
          <ac:chgData name="Anna Ross" userId="S::s210036@students.aie.edu.au::5fe2b83c-7c1a-421f-bb20-b7b28a5a75c3" providerId="AD" clId="Web-{BF76EA10-126E-43A6-9249-622112985BCB}" dt="2021-10-06T05:10:53.347" v="123" actId="1076"/>
          <ac:picMkLst>
            <pc:docMk/>
            <pc:sldMk cId="2362223574" sldId="267"/>
            <ac:picMk id="3" creationId="{77F4B2BC-7F6A-4D9E-A08F-561CA7701827}"/>
          </ac:picMkLst>
        </pc:picChg>
        <pc:picChg chg="add">
          <ac:chgData name="Anna Ross" userId="S::s210036@students.aie.edu.au::5fe2b83c-7c1a-421f-bb20-b7b28a5a75c3" providerId="AD" clId="Web-{BF76EA10-126E-43A6-9249-622112985BCB}" dt="2021-10-06T05:05:21.246" v="103"/>
          <ac:picMkLst>
            <pc:docMk/>
            <pc:sldMk cId="2362223574" sldId="267"/>
            <ac:picMk id="9" creationId="{85D25C93-7F8B-4564-8B6D-E0DE7E060E3A}"/>
          </ac:picMkLst>
        </pc:picChg>
        <pc:picChg chg="add">
          <ac:chgData name="Anna Ross" userId="S::s210036@students.aie.edu.au::5fe2b83c-7c1a-421f-bb20-b7b28a5a75c3" providerId="AD" clId="Web-{BF76EA10-126E-43A6-9249-622112985BCB}" dt="2021-10-06T05:05:21.246" v="103"/>
          <ac:picMkLst>
            <pc:docMk/>
            <pc:sldMk cId="2362223574" sldId="267"/>
            <ac:picMk id="11" creationId="{1567685A-DE73-4B63-8801-DD8F16BE4210}"/>
          </ac:picMkLst>
        </pc:picChg>
        <pc:picChg chg="add">
          <ac:chgData name="Anna Ross" userId="S::s210036@students.aie.edu.au::5fe2b83c-7c1a-421f-bb20-b7b28a5a75c3" providerId="AD" clId="Web-{BF76EA10-126E-43A6-9249-622112985BCB}" dt="2021-10-06T05:05:21.246" v="103"/>
          <ac:picMkLst>
            <pc:docMk/>
            <pc:sldMk cId="2362223574" sldId="267"/>
            <ac:picMk id="12" creationId="{5807DA56-D2D6-463D-A0EA-BA5DD1A5885E}"/>
          </ac:picMkLst>
        </pc:picChg>
      </pc:sldChg>
      <pc:sldChg chg="addSp delSp modSp">
        <pc:chgData name="Anna Ross" userId="S::s210036@students.aie.edu.au::5fe2b83c-7c1a-421f-bb20-b7b28a5a75c3" providerId="AD" clId="Web-{BF76EA10-126E-43A6-9249-622112985BCB}" dt="2021-10-06T05:05:19.511" v="102"/>
        <pc:sldMkLst>
          <pc:docMk/>
          <pc:sldMk cId="12145596" sldId="268"/>
        </pc:sldMkLst>
        <pc:spChg chg="add del mod">
          <ac:chgData name="Anna Ross" userId="S::s210036@students.aie.edu.au::5fe2b83c-7c1a-421f-bb20-b7b28a5a75c3" providerId="AD" clId="Web-{BF76EA10-126E-43A6-9249-622112985BCB}" dt="2021-10-06T05:05:19.511" v="101"/>
          <ac:spMkLst>
            <pc:docMk/>
            <pc:sldMk cId="12145596" sldId="268"/>
            <ac:spMk id="5" creationId="{8FD943D2-1BC1-4B62-A992-F942BD4D5143}"/>
          </ac:spMkLst>
        </pc:spChg>
        <pc:picChg chg="add del mod modCrop">
          <ac:chgData name="Anna Ross" userId="S::s210036@students.aie.edu.au::5fe2b83c-7c1a-421f-bb20-b7b28a5a75c3" providerId="AD" clId="Web-{BF76EA10-126E-43A6-9249-622112985BCB}" dt="2021-10-06T05:05:19.511" v="102"/>
          <ac:picMkLst>
            <pc:docMk/>
            <pc:sldMk cId="12145596" sldId="268"/>
            <ac:picMk id="3" creationId="{80ACDB49-35C3-438B-9E14-813B1E6ACB2A}"/>
          </ac:picMkLst>
        </pc:picChg>
        <pc:picChg chg="add del mod modCrop">
          <ac:chgData name="Anna Ross" userId="S::s210036@students.aie.edu.au::5fe2b83c-7c1a-421f-bb20-b7b28a5a75c3" providerId="AD" clId="Web-{BF76EA10-126E-43A6-9249-622112985BCB}" dt="2021-10-06T05:05:19.496" v="100"/>
          <ac:picMkLst>
            <pc:docMk/>
            <pc:sldMk cId="12145596" sldId="268"/>
            <ac:picMk id="6" creationId="{A9B4F28D-5C58-4CA4-9EE4-F30E2D976EDA}"/>
          </ac:picMkLst>
        </pc:picChg>
        <pc:picChg chg="add del mod">
          <ac:chgData name="Anna Ross" userId="S::s210036@students.aie.edu.au::5fe2b83c-7c1a-421f-bb20-b7b28a5a75c3" providerId="AD" clId="Web-{BF76EA10-126E-43A6-9249-622112985BCB}" dt="2021-10-06T05:05:19.496" v="99"/>
          <ac:picMkLst>
            <pc:docMk/>
            <pc:sldMk cId="12145596" sldId="268"/>
            <ac:picMk id="7" creationId="{95E0A37D-125F-4A1B-B4FD-BC43A4DFA09C}"/>
          </ac:picMkLst>
        </pc:picChg>
      </pc:sldChg>
    </pc:docChg>
  </pc:docChgLst>
  <pc:docChgLst>
    <pc:chgData name="Anna Ross" userId="S::s210036@students.aie.edu.au::5fe2b83c-7c1a-421f-bb20-b7b28a5a75c3" providerId="AD" clId="Web-{A5468CF5-A761-4756-9246-3AB015D68DEC}"/>
    <pc:docChg chg="modSld">
      <pc:chgData name="Anna Ross" userId="S::s210036@students.aie.edu.au::5fe2b83c-7c1a-421f-bb20-b7b28a5a75c3" providerId="AD" clId="Web-{A5468CF5-A761-4756-9246-3AB015D68DEC}" dt="2021-10-05T06:08:28.325" v="34" actId="20577"/>
      <pc:docMkLst>
        <pc:docMk/>
      </pc:docMkLst>
      <pc:sldChg chg="modSp">
        <pc:chgData name="Anna Ross" userId="S::s210036@students.aie.edu.au::5fe2b83c-7c1a-421f-bb20-b7b28a5a75c3" providerId="AD" clId="Web-{A5468CF5-A761-4756-9246-3AB015D68DEC}" dt="2021-10-05T06:08:28.325" v="34" actId="20577"/>
        <pc:sldMkLst>
          <pc:docMk/>
          <pc:sldMk cId="1377782210" sldId="262"/>
        </pc:sldMkLst>
        <pc:spChg chg="mod">
          <ac:chgData name="Anna Ross" userId="S::s210036@students.aie.edu.au::5fe2b83c-7c1a-421f-bb20-b7b28a5a75c3" providerId="AD" clId="Web-{A5468CF5-A761-4756-9246-3AB015D68DEC}" dt="2021-10-05T06:08:28.325" v="34" actId="20577"/>
          <ac:spMkLst>
            <pc:docMk/>
            <pc:sldMk cId="1377782210" sldId="262"/>
            <ac:spMk id="4" creationId="{8D8C77B6-A9F2-4671-86EC-0B79C9773C17}"/>
          </ac:spMkLst>
        </pc:spChg>
      </pc:sldChg>
    </pc:docChg>
  </pc:docChgLst>
  <pc:docChgLst>
    <pc:chgData name="Anna Ross" userId="S::s210036@students.aie.edu.au::5fe2b83c-7c1a-421f-bb20-b7b28a5a75c3" providerId="AD" clId="Web-{AB65E539-2324-4F27-ADA2-B812AC9EE1FF}"/>
    <pc:docChg chg="modSld">
      <pc:chgData name="Anna Ross" userId="S::s210036@students.aie.edu.au::5fe2b83c-7c1a-421f-bb20-b7b28a5a75c3" providerId="AD" clId="Web-{AB65E539-2324-4F27-ADA2-B812AC9EE1FF}" dt="2021-10-06T05:27:33.929" v="34" actId="20577"/>
      <pc:docMkLst>
        <pc:docMk/>
      </pc:docMkLst>
      <pc:sldChg chg="modSp">
        <pc:chgData name="Anna Ross" userId="S::s210036@students.aie.edu.au::5fe2b83c-7c1a-421f-bb20-b7b28a5a75c3" providerId="AD" clId="Web-{AB65E539-2324-4F27-ADA2-B812AC9EE1FF}" dt="2021-10-06T05:27:33.929" v="34" actId="20577"/>
        <pc:sldMkLst>
          <pc:docMk/>
          <pc:sldMk cId="2729746980" sldId="274"/>
        </pc:sldMkLst>
        <pc:graphicFrameChg chg="modGraphic">
          <ac:chgData name="Anna Ross" userId="S::s210036@students.aie.edu.au::5fe2b83c-7c1a-421f-bb20-b7b28a5a75c3" providerId="AD" clId="Web-{AB65E539-2324-4F27-ADA2-B812AC9EE1FF}" dt="2021-10-06T05:27:33.929" v="34" actId="20577"/>
          <ac:graphicFrameMkLst>
            <pc:docMk/>
            <pc:sldMk cId="2729746980" sldId="274"/>
            <ac:graphicFrameMk id="6" creationId="{3D71959A-73F0-4D77-BA46-00307E45C18D}"/>
          </ac:graphicFrameMkLst>
        </pc:graphicFrameChg>
      </pc:sldChg>
    </pc:docChg>
  </pc:docChgLst>
  <pc:docChgLst>
    <pc:chgData name="Cody Smith" userId="S::s171836@students.aie.edu.au::8964b15a-1c89-4199-b888-555a84e3a8d4" providerId="AD" clId="Web-{6EABB778-49B6-4C28-A43A-4E3F829793D1}"/>
    <pc:docChg chg="modSld addMainMaster delMainMaster">
      <pc:chgData name="Cody Smith" userId="S::s171836@students.aie.edu.au::8964b15a-1c89-4199-b888-555a84e3a8d4" providerId="AD" clId="Web-{6EABB778-49B6-4C28-A43A-4E3F829793D1}" dt="2021-10-06T02:58:44.465" v="80" actId="1076"/>
      <pc:docMkLst>
        <pc:docMk/>
      </pc:docMkLst>
      <pc:sldChg chg="addSp delSp modSp mod setBg modClrScheme addAnim delAnim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3840308270" sldId="256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3840308270" sldId="256"/>
            <ac:spMk id="2" creationId="{C115E5B0-EEFF-4C0D-98FC-BEA93FEEDAE2}"/>
          </ac:spMkLst>
        </pc:spChg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3840308270" sldId="256"/>
            <ac:spMk id="3" creationId="{E0F3C602-48DC-405C-8916-39D6E7604F19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49:30.265" v="50"/>
          <ac:spMkLst>
            <pc:docMk/>
            <pc:sldMk cId="3840308270" sldId="256"/>
            <ac:spMk id="6" creationId="{C6A81905-F480-46A4-BC10-215D24EA1AE6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49:30.265" v="50"/>
          <ac:spMkLst>
            <pc:docMk/>
            <pc:sldMk cId="3840308270" sldId="256"/>
            <ac:spMk id="7" creationId="{36FD4D9D-3784-41E8-8405-A42B72F51331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49:30.265" v="50"/>
          <ac:spMkLst>
            <pc:docMk/>
            <pc:sldMk cId="3840308270" sldId="256"/>
            <ac:spMk id="8" creationId="{60817A52-B891-4228-A61E-0C0A57632DDA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49:07.733" v="38"/>
          <ac:spMkLst>
            <pc:docMk/>
            <pc:sldMk cId="3840308270" sldId="256"/>
            <ac:spMk id="9" creationId="{C6A81905-F480-46A4-BC10-215D24EA1AE6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49:07.733" v="38"/>
          <ac:spMkLst>
            <pc:docMk/>
            <pc:sldMk cId="3840308270" sldId="256"/>
            <ac:spMk id="11" creationId="{36FD4D9D-3784-41E8-8405-A42B72F51331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49:07.733" v="38"/>
          <ac:spMkLst>
            <pc:docMk/>
            <pc:sldMk cId="3840308270" sldId="256"/>
            <ac:spMk id="13" creationId="{60817A52-B891-4228-A61E-0C0A57632DDA}"/>
          </ac:spMkLst>
        </pc:spChg>
        <pc:picChg chg="add mod">
          <ac:chgData name="Cody Smith" userId="S::s171836@students.aie.edu.au::8964b15a-1c89-4199-b888-555a84e3a8d4" providerId="AD" clId="Web-{6EABB778-49B6-4C28-A43A-4E3F829793D1}" dt="2021-10-06T02:50:11.954" v="57"/>
          <ac:picMkLst>
            <pc:docMk/>
            <pc:sldMk cId="3840308270" sldId="256"/>
            <ac:picMk id="4" creationId="{37C0958B-E5ED-4965-9EA3-E88CD5DEEF5D}"/>
          </ac:picMkLst>
        </pc:picChg>
      </pc:sldChg>
      <pc:sldChg chg="addSp delSp modSp mod modClrScheme delDesignElem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494470918" sldId="257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494470918" sldId="257"/>
            <ac:spMk id="2" creationId="{9B926EC3-746B-4128-B073-1A9EF2C659CB}"/>
          </ac:spMkLst>
        </pc:spChg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494470918" sldId="257"/>
            <ac:spMk id="3" creationId="{03A620E0-D8E1-4ABF-8BCA-4BBD54F8A7C3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494470918" sldId="257"/>
            <ac:spMk id="12" creationId="{B4AAD3FD-83A5-4B89-9F8F-01B8870865BE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494470918" sldId="257"/>
            <ac:spMk id="14" creationId="{61752F1D-FC0F-4103-9584-630E643CCDA6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494470918" sldId="257"/>
            <ac:spMk id="16" creationId="{70151CB7-E7DE-4917-B831-01DF9CE01306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494470918" sldId="257"/>
            <ac:spMk id="18" creationId="{A92A1116-1C84-41DF-B803-1F7B0883EC82}"/>
          </ac:spMkLst>
        </pc:spChg>
      </pc:sldChg>
      <pc:sldChg chg="modSp mod modClrScheme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1554431117" sldId="259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554431117" sldId="259"/>
            <ac:spMk id="2" creationId="{9B926EC3-746B-4128-B073-1A9EF2C659CB}"/>
          </ac:spMkLst>
        </pc:spChg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554431117" sldId="259"/>
            <ac:spMk id="3" creationId="{03A620E0-D8E1-4ABF-8BCA-4BBD54F8A7C3}"/>
          </ac:spMkLst>
        </pc:spChg>
      </pc:sldChg>
      <pc:sldChg chg="addSp delSp modSp mod modClrScheme delDesignElem chgLayout">
        <pc:chgData name="Cody Smith" userId="S::s171836@students.aie.edu.au::8964b15a-1c89-4199-b888-555a84e3a8d4" providerId="AD" clId="Web-{6EABB778-49B6-4C28-A43A-4E3F829793D1}" dt="2021-10-06T02:58:44.465" v="80" actId="1076"/>
        <pc:sldMkLst>
          <pc:docMk/>
          <pc:sldMk cId="1377782210" sldId="262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377782210" sldId="262"/>
            <ac:spMk id="2" creationId="{473049F1-EA12-4E95-815C-EE6512EFFE03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377782210" sldId="262"/>
            <ac:spMk id="10" creationId="{4E78424C-6FD0-41F8-9CAA-5DC19C42359F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377782210" sldId="262"/>
            <ac:spMk id="12" creationId="{DD136760-57DC-4301-8BEA-B71AD2D13905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377782210" sldId="262"/>
            <ac:spMk id="14" creationId="{BDC58DEA-1307-4F44-AD47-E613D8B76A89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377782210" sldId="262"/>
            <ac:spMk id="16" creationId="{C99B912D-1E4B-42AF-A2BE-CFEFEC916EE7}"/>
          </ac:spMkLst>
        </pc:spChg>
        <pc:spChg chg="add mod">
          <ac:chgData name="Cody Smith" userId="S::s171836@students.aie.edu.au::8964b15a-1c89-4199-b888-555a84e3a8d4" providerId="AD" clId="Web-{6EABB778-49B6-4C28-A43A-4E3F829793D1}" dt="2021-10-06T02:47:17.887" v="18"/>
          <ac:spMkLst>
            <pc:docMk/>
            <pc:sldMk cId="1377782210" sldId="262"/>
            <ac:spMk id="326" creationId="{515F8BE0-38C6-4942-A3B6-44B5B2696AFC}"/>
          </ac:spMkLst>
        </pc:spChg>
        <pc:spChg chg="add mod">
          <ac:chgData name="Cody Smith" userId="S::s171836@students.aie.edu.au::8964b15a-1c89-4199-b888-555a84e3a8d4" providerId="AD" clId="Web-{6EABB778-49B6-4C28-A43A-4E3F829793D1}" dt="2021-10-06T02:47:31.356" v="21"/>
          <ac:spMkLst>
            <pc:docMk/>
            <pc:sldMk cId="1377782210" sldId="262"/>
            <ac:spMk id="327" creationId="{F6526A82-31CE-41B1-A336-ACBEBBC150AB}"/>
          </ac:spMkLst>
        </pc:spChg>
        <pc:spChg chg="add mod">
          <ac:chgData name="Cody Smith" userId="S::s171836@students.aie.edu.au::8964b15a-1c89-4199-b888-555a84e3a8d4" providerId="AD" clId="Web-{6EABB778-49B6-4C28-A43A-4E3F829793D1}" dt="2021-10-06T02:50:56.064" v="60"/>
          <ac:spMkLst>
            <pc:docMk/>
            <pc:sldMk cId="1377782210" sldId="262"/>
            <ac:spMk id="328" creationId="{19EE2B4C-77D9-4E3B-BFD4-B8C751ACE116}"/>
          </ac:spMkLst>
        </pc:spChg>
        <pc:spChg chg="add del mod">
          <ac:chgData name="Cody Smith" userId="S::s171836@students.aie.edu.au::8964b15a-1c89-4199-b888-555a84e3a8d4" providerId="AD" clId="Web-{6EABB778-49B6-4C28-A43A-4E3F829793D1}" dt="2021-10-06T02:51:20.236" v="65"/>
          <ac:spMkLst>
            <pc:docMk/>
            <pc:sldMk cId="1377782210" sldId="262"/>
            <ac:spMk id="329" creationId="{03762E1A-F46D-4CE5-A72D-F52CE38A8C47}"/>
          </ac:spMkLst>
        </pc:spChg>
        <pc:spChg chg="add mod">
          <ac:chgData name="Cody Smith" userId="S::s171836@students.aie.edu.au::8964b15a-1c89-4199-b888-555a84e3a8d4" providerId="AD" clId="Web-{6EABB778-49B6-4C28-A43A-4E3F829793D1}" dt="2021-10-06T02:58:44.465" v="80" actId="1076"/>
          <ac:spMkLst>
            <pc:docMk/>
            <pc:sldMk cId="1377782210" sldId="262"/>
            <ac:spMk id="330" creationId="{2D87571C-D369-4227-AEC9-1607D2CF3425}"/>
          </ac:spMkLst>
        </pc:spChg>
        <pc:spChg chg="add mod">
          <ac:chgData name="Cody Smith" userId="S::s171836@students.aie.edu.au::8964b15a-1c89-4199-b888-555a84e3a8d4" providerId="AD" clId="Web-{6EABB778-49B6-4C28-A43A-4E3F829793D1}" dt="2021-10-06T02:58:44.465" v="79" actId="1076"/>
          <ac:spMkLst>
            <pc:docMk/>
            <pc:sldMk cId="1377782210" sldId="262"/>
            <ac:spMk id="370" creationId="{98F590EE-DCDF-44E9-ACB4-493DE1D5F068}"/>
          </ac:spMkLst>
        </pc:spChg>
        <pc:graphicFrameChg chg="mod ord modGraphic">
          <ac:chgData name="Cody Smith" userId="S::s171836@students.aie.edu.au::8964b15a-1c89-4199-b888-555a84e3a8d4" providerId="AD" clId="Web-{6EABB778-49B6-4C28-A43A-4E3F829793D1}" dt="2021-10-06T02:53:49.630" v="70"/>
          <ac:graphicFrameMkLst>
            <pc:docMk/>
            <pc:sldMk cId="1377782210" sldId="262"/>
            <ac:graphicFrameMk id="6" creationId="{3D71959A-73F0-4D77-BA46-00307E45C18D}"/>
          </ac:graphicFrameMkLst>
        </pc:graphicFrameChg>
      </pc:sldChg>
      <pc:sldChg chg="addSp delSp modSp mod modClrScheme delDesignElem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743255385" sldId="263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743255385" sldId="263"/>
            <ac:spMk id="2" creationId="{473049F1-EA12-4E95-815C-EE6512EFFE03}"/>
          </ac:spMkLst>
        </pc:spChg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743255385" sldId="263"/>
            <ac:spMk id="4" creationId="{8D8C77B6-A9F2-4671-86EC-0B79C9773C17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743255385" sldId="263"/>
            <ac:spMk id="9" creationId="{052BEFF1-896C-45B1-B02C-96A6A1BC389A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743255385" sldId="263"/>
            <ac:spMk id="11" creationId="{BB237A14-61B1-4C00-A670-5D8D68A8668E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743255385" sldId="263"/>
            <ac:spMk id="13" creationId="{8598F259-6F54-47A3-8D13-1603D786A328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743255385" sldId="263"/>
            <ac:spMk id="15" creationId="{0BA768A8-4FED-4ED8-9E46-6BE72188ECD2}"/>
          </ac:spMkLst>
        </pc:spChg>
      </pc:sldChg>
      <pc:sldChg chg="addSp delSp modSp mod modClrScheme delDesignElem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257148844" sldId="264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57148844" sldId="264"/>
            <ac:spMk id="2" creationId="{473049F1-EA12-4E95-815C-EE6512EFFE03}"/>
          </ac:spMkLst>
        </pc:spChg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57148844" sldId="264"/>
            <ac:spMk id="4" creationId="{8D8C77B6-A9F2-4671-86EC-0B79C9773C17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57148844" sldId="264"/>
            <ac:spMk id="9" creationId="{052BEFF1-896C-45B1-B02C-96A6A1BC389A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57148844" sldId="264"/>
            <ac:spMk id="11" creationId="{BB237A14-61B1-4C00-A670-5D8D68A8668E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57148844" sldId="264"/>
            <ac:spMk id="13" creationId="{8598F259-6F54-47A3-8D13-1603D786A328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57148844" sldId="264"/>
            <ac:spMk id="15" creationId="{0BA768A8-4FED-4ED8-9E46-6BE72188ECD2}"/>
          </ac:spMkLst>
        </pc:spChg>
      </pc:sldChg>
      <pc:sldChg chg="addSp delSp modSp mod modClrScheme delDesignElem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580958483" sldId="265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580958483" sldId="265"/>
            <ac:spMk id="2" creationId="{473049F1-EA12-4E95-815C-EE6512EFFE03}"/>
          </ac:spMkLst>
        </pc:spChg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580958483" sldId="265"/>
            <ac:spMk id="4" creationId="{8D8C77B6-A9F2-4671-86EC-0B79C9773C17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580958483" sldId="265"/>
            <ac:spMk id="9" creationId="{052BEFF1-896C-45B1-B02C-96A6A1BC389A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580958483" sldId="265"/>
            <ac:spMk id="11" creationId="{BB237A14-61B1-4C00-A670-5D8D68A8668E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580958483" sldId="265"/>
            <ac:spMk id="13" creationId="{8598F259-6F54-47A3-8D13-1603D786A328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580958483" sldId="265"/>
            <ac:spMk id="15" creationId="{0BA768A8-4FED-4ED8-9E46-6BE72188ECD2}"/>
          </ac:spMkLst>
        </pc:spChg>
        <pc:picChg chg="mod">
          <ac:chgData name="Cody Smith" userId="S::s171836@students.aie.edu.au::8964b15a-1c89-4199-b888-555a84e3a8d4" providerId="AD" clId="Web-{6EABB778-49B6-4C28-A43A-4E3F829793D1}" dt="2021-10-06T02:50:33.829" v="59"/>
          <ac:picMkLst>
            <pc:docMk/>
            <pc:sldMk cId="580958483" sldId="265"/>
            <ac:picMk id="3" creationId="{46C20901-FB13-41C8-9F5D-8A3D9C88668C}"/>
          </ac:picMkLst>
        </pc:picChg>
      </pc:sldChg>
      <pc:sldChg chg="addSp delSp modSp mod modClrScheme delDesignElem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2362223574" sldId="267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362223574" sldId="267"/>
            <ac:spMk id="2" creationId="{473049F1-EA12-4E95-815C-EE6512EFFE03}"/>
          </ac:spMkLst>
        </pc:spChg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362223574" sldId="267"/>
            <ac:spMk id="4" creationId="{8D8C77B6-A9F2-4671-86EC-0B79C9773C17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362223574" sldId="267"/>
            <ac:spMk id="7" creationId="{052BEFF1-896C-45B1-B02C-96A6A1BC389A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362223574" sldId="267"/>
            <ac:spMk id="8" creationId="{BB237A14-61B1-4C00-A670-5D8D68A8668E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362223574" sldId="267"/>
            <ac:spMk id="17" creationId="{8598F259-6F54-47A3-8D13-1603D786A328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362223574" sldId="267"/>
            <ac:spMk id="18" creationId="{0BA768A8-4FED-4ED8-9E46-6BE72188ECD2}"/>
          </ac:spMkLst>
        </pc:spChg>
      </pc:sldChg>
      <pc:sldChg chg="addSp delSp modSp mod modClrScheme delDesignElem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12145596" sldId="268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2145596" sldId="268"/>
            <ac:spMk id="2" creationId="{473049F1-EA12-4E95-815C-EE6512EFFE03}"/>
          </ac:spMkLst>
        </pc:spChg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2145596" sldId="268"/>
            <ac:spMk id="4" creationId="{8D8C77B6-A9F2-4671-86EC-0B79C9773C17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2145596" sldId="268"/>
            <ac:spMk id="9" creationId="{052BEFF1-896C-45B1-B02C-96A6A1BC389A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2145596" sldId="268"/>
            <ac:spMk id="11" creationId="{BB237A14-61B1-4C00-A670-5D8D68A8668E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2145596" sldId="268"/>
            <ac:spMk id="13" creationId="{8598F259-6F54-47A3-8D13-1603D786A328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2145596" sldId="268"/>
            <ac:spMk id="15" creationId="{0BA768A8-4FED-4ED8-9E46-6BE72188ECD2}"/>
          </ac:spMkLst>
        </pc:spChg>
      </pc:sldChg>
      <pc:sldChg chg="addSp delSp modSp mod modClrScheme delDesignElem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1562813663" sldId="269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562813663" sldId="269"/>
            <ac:spMk id="2" creationId="{3E0AC632-ECA5-4E59-A531-E4A72DA886A1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562813663" sldId="269"/>
            <ac:spMk id="8" creationId="{052BEFF1-896C-45B1-B02C-96A6A1BC389A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562813663" sldId="269"/>
            <ac:spMk id="10" creationId="{BB237A14-61B1-4C00-A670-5D8D68A8668E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562813663" sldId="269"/>
            <ac:spMk id="12" creationId="{8598F259-6F54-47A3-8D13-1603D786A328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1562813663" sldId="269"/>
            <ac:spMk id="14" creationId="{0BA768A8-4FED-4ED8-9E46-6BE72188ECD2}"/>
          </ac:spMkLst>
        </pc:spChg>
        <pc:graphicFrameChg chg="mod ord">
          <ac:chgData name="Cody Smith" userId="S::s171836@students.aie.edu.au::8964b15a-1c89-4199-b888-555a84e3a8d4" providerId="AD" clId="Web-{6EABB778-49B6-4C28-A43A-4E3F829793D1}" dt="2021-10-06T02:53:49.630" v="70"/>
          <ac:graphicFrameMkLst>
            <pc:docMk/>
            <pc:sldMk cId="1562813663" sldId="269"/>
            <ac:graphicFrameMk id="4" creationId="{2F0363C1-C85D-4C63-8CDB-4ECB98F79BC5}"/>
          </ac:graphicFrameMkLst>
        </pc:graphicFrameChg>
      </pc:sldChg>
      <pc:sldChg chg="modSp mod modClrScheme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418300120" sldId="272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418300120" sldId="272"/>
            <ac:spMk id="2" creationId="{4617E815-570E-4770-B6F6-95E61CBA6AA5}"/>
          </ac:spMkLst>
        </pc:spChg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418300120" sldId="272"/>
            <ac:spMk id="3" creationId="{69C0720E-B5CE-47A6-B66F-96E2394884C9}"/>
          </ac:spMkLst>
        </pc:spChg>
      </pc:sldChg>
      <pc:sldChg chg="addSp delSp modSp mod modClrScheme delDesignElem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2671491547" sldId="273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671491547" sldId="273"/>
            <ac:spMk id="2" creationId="{473049F1-EA12-4E95-815C-EE6512EFFE03}"/>
          </ac:spMkLst>
        </pc:spChg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671491547" sldId="273"/>
            <ac:spMk id="4" creationId="{8D8C77B6-A9F2-4671-86EC-0B79C9773C17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671491547" sldId="273"/>
            <ac:spMk id="20" creationId="{B4AAD3FD-83A5-4B89-9F8F-01B8870865BE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671491547" sldId="273"/>
            <ac:spMk id="22" creationId="{61752F1D-FC0F-4103-9584-630E643CCDA6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671491547" sldId="273"/>
            <ac:spMk id="24" creationId="{70151CB7-E7DE-4917-B831-01DF9CE01306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671491547" sldId="273"/>
            <ac:spMk id="26" creationId="{A92A1116-1C84-41DF-B803-1F7B0883EC82}"/>
          </ac:spMkLst>
        </pc:spChg>
        <pc:picChg chg="mod">
          <ac:chgData name="Cody Smith" userId="S::s171836@students.aie.edu.au::8964b15a-1c89-4199-b888-555a84e3a8d4" providerId="AD" clId="Web-{6EABB778-49B6-4C28-A43A-4E3F829793D1}" dt="2021-10-06T02:50:28.485" v="58"/>
          <ac:picMkLst>
            <pc:docMk/>
            <pc:sldMk cId="2671491547" sldId="273"/>
            <ac:picMk id="3" creationId="{19222383-7E81-4532-BFB2-760270ADA2CB}"/>
          </ac:picMkLst>
        </pc:picChg>
      </pc:sldChg>
      <pc:sldChg chg="addSp delSp modSp mod modClrScheme delDesignElem chgLayout">
        <pc:chgData name="Cody Smith" userId="S::s171836@students.aie.edu.au::8964b15a-1c89-4199-b888-555a84e3a8d4" providerId="AD" clId="Web-{6EABB778-49B6-4C28-A43A-4E3F829793D1}" dt="2021-10-06T02:53:49.630" v="70"/>
        <pc:sldMkLst>
          <pc:docMk/>
          <pc:sldMk cId="2729746980" sldId="274"/>
        </pc:sldMkLst>
        <pc:spChg chg="mod ord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729746980" sldId="274"/>
            <ac:spMk id="2" creationId="{473049F1-EA12-4E95-815C-EE6512EFFE03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729746980" sldId="274"/>
            <ac:spMk id="10" creationId="{4E78424C-6FD0-41F8-9CAA-5DC19C42359F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729746980" sldId="274"/>
            <ac:spMk id="12" creationId="{DD136760-57DC-4301-8BEA-B71AD2D13905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729746980" sldId="274"/>
            <ac:spMk id="14" creationId="{BDC58DEA-1307-4F44-AD47-E613D8B76A89}"/>
          </ac:spMkLst>
        </pc:spChg>
        <pc:spChg chg="add del">
          <ac:chgData name="Cody Smith" userId="S::s171836@students.aie.edu.au::8964b15a-1c89-4199-b888-555a84e3a8d4" providerId="AD" clId="Web-{6EABB778-49B6-4C28-A43A-4E3F829793D1}" dt="2021-10-06T02:53:49.630" v="70"/>
          <ac:spMkLst>
            <pc:docMk/>
            <pc:sldMk cId="2729746980" sldId="274"/>
            <ac:spMk id="16" creationId="{C99B912D-1E4B-42AF-A2BE-CFEFEC916EE7}"/>
          </ac:spMkLst>
        </pc:spChg>
        <pc:graphicFrameChg chg="mod ord">
          <ac:chgData name="Cody Smith" userId="S::s171836@students.aie.edu.au::8964b15a-1c89-4199-b888-555a84e3a8d4" providerId="AD" clId="Web-{6EABB778-49B6-4C28-A43A-4E3F829793D1}" dt="2021-10-06T02:53:49.630" v="70"/>
          <ac:graphicFrameMkLst>
            <pc:docMk/>
            <pc:sldMk cId="2729746980" sldId="274"/>
            <ac:graphicFrameMk id="6" creationId="{3D71959A-73F0-4D77-BA46-00307E45C18D}"/>
          </ac:graphicFrameMkLst>
        </pc:graphicFrameChg>
      </pc:sldChg>
      <pc:sldMasterChg chg="add del addSldLayout delSldLayout">
        <pc:chgData name="Cody Smith" userId="S::s171836@students.aie.edu.au::8964b15a-1c89-4199-b888-555a84e3a8d4" providerId="AD" clId="Web-{6EABB778-49B6-4C28-A43A-4E3F829793D1}" dt="2021-10-06T02:53:49.630" v="70"/>
        <pc:sldMasterMkLst>
          <pc:docMk/>
          <pc:sldMasterMk cId="2832956912" sldId="2147483690"/>
        </pc:sldMasterMkLst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2051083735" sldId="2147483691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1617075808" sldId="2147483692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3623588965" sldId="2147483693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863739038" sldId="2147483694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2612139601" sldId="2147483695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2369064869" sldId="2147483696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1961702423" sldId="2147483697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3662215085" sldId="2147483698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570312804" sldId="2147483699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2007732819" sldId="2147483700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1951925749" sldId="2147483701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3213896537" sldId="2147483702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1472211356" sldId="2147483703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2151142965" sldId="2147483704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494356112" sldId="2147483705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2035228148" sldId="2147483706"/>
          </pc:sldLayoutMkLst>
        </pc:sldLayoutChg>
        <pc:sldLayoutChg chg="add del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2832956912" sldId="2147483690"/>
            <pc:sldLayoutMk cId="3254746735" sldId="2147483707"/>
          </pc:sldLayoutMkLst>
        </pc:sldLayoutChg>
      </pc:sldMasterChg>
      <pc:sldMasterChg chg="add del addSldLayout delSldLayout modSldLayout">
        <pc:chgData name="Cody Smith" userId="S::s171836@students.aie.edu.au::8964b15a-1c89-4199-b888-555a84e3a8d4" providerId="AD" clId="Web-{6EABB778-49B6-4C28-A43A-4E3F829793D1}" dt="2021-10-06T02:53:49.630" v="70"/>
        <pc:sldMasterMkLst>
          <pc:docMk/>
          <pc:sldMasterMk cId="735670651" sldId="2147483708"/>
        </pc:sldMasterMkLst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1879882878" sldId="2147483709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3036427475" sldId="2147483710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4256465534" sldId="2147483711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3451562102" sldId="2147483712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326897023" sldId="2147483713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2748944433" sldId="2147483714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1188815672" sldId="2147483715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1586306678" sldId="2147483716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3579632389" sldId="2147483717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2447519650" sldId="2147483718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1081935470" sldId="2147483719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395559410" sldId="2147483720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3523128486" sldId="2147483721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635932904" sldId="2147483722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4066579826" sldId="2147483723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3400496604" sldId="2147483724"/>
          </pc:sldLayoutMkLst>
        </pc:sldLayoutChg>
        <pc:sldLayoutChg chg="add del mod replId">
          <pc:chgData name="Cody Smith" userId="S::s171836@students.aie.edu.au::8964b15a-1c89-4199-b888-555a84e3a8d4" providerId="AD" clId="Web-{6EABB778-49B6-4C28-A43A-4E3F829793D1}" dt="2021-10-06T02:53:49.630" v="70"/>
          <pc:sldLayoutMkLst>
            <pc:docMk/>
            <pc:sldMasterMk cId="735670651" sldId="2147483708"/>
            <pc:sldLayoutMk cId="113802816" sldId="2147483725"/>
          </pc:sldLayoutMkLst>
        </pc:sldLayoutChg>
      </pc:sldMasterChg>
    </pc:docChg>
  </pc:docChgLst>
  <pc:docChgLst>
    <pc:chgData name="Joshua Spence" userId="S::s210270@students.aie.edu.au::b5d1abf9-7abf-4f34-9050-d07fa48685ae" providerId="AD" clId="Web-{A434E243-72D7-4FF8-AD7E-D750AF34D79E}"/>
    <pc:docChg chg="modSld">
      <pc:chgData name="Joshua Spence" userId="S::s210270@students.aie.edu.au::b5d1abf9-7abf-4f34-9050-d07fa48685ae" providerId="AD" clId="Web-{A434E243-72D7-4FF8-AD7E-D750AF34D79E}" dt="2021-10-05T05:58:04.648" v="2" actId="20577"/>
      <pc:docMkLst>
        <pc:docMk/>
      </pc:docMkLst>
      <pc:sldChg chg="modSp">
        <pc:chgData name="Joshua Spence" userId="S::s210270@students.aie.edu.au::b5d1abf9-7abf-4f34-9050-d07fa48685ae" providerId="AD" clId="Web-{A434E243-72D7-4FF8-AD7E-D750AF34D79E}" dt="2021-10-05T05:58:04.648" v="2" actId="20577"/>
        <pc:sldMkLst>
          <pc:docMk/>
          <pc:sldMk cId="494470918" sldId="257"/>
        </pc:sldMkLst>
        <pc:spChg chg="mod">
          <ac:chgData name="Joshua Spence" userId="S::s210270@students.aie.edu.au::b5d1abf9-7abf-4f34-9050-d07fa48685ae" providerId="AD" clId="Web-{A434E243-72D7-4FF8-AD7E-D750AF34D79E}" dt="2021-10-05T05:58:04.648" v="2" actId="20577"/>
          <ac:spMkLst>
            <pc:docMk/>
            <pc:sldMk cId="494470918" sldId="257"/>
            <ac:spMk id="2" creationId="{9B926EC3-746B-4128-B073-1A9EF2C659CB}"/>
          </ac:spMkLst>
        </pc:spChg>
      </pc:sldChg>
    </pc:docChg>
  </pc:docChgLst>
  <pc:docChgLst>
    <pc:chgData name="Anna Ross" userId="S::s210036@students.aie.edu.au::5fe2b83c-7c1a-421f-bb20-b7b28a5a75c3" providerId="AD" clId="Web-{F38D7FAC-AFB2-429B-A797-0F99F2A1AA3F}"/>
    <pc:docChg chg="modSld">
      <pc:chgData name="Anna Ross" userId="S::s210036@students.aie.edu.au::5fe2b83c-7c1a-421f-bb20-b7b28a5a75c3" providerId="AD" clId="Web-{F38D7FAC-AFB2-429B-A797-0F99F2A1AA3F}" dt="2021-10-10T22:19:52.975" v="8" actId="1076"/>
      <pc:docMkLst>
        <pc:docMk/>
      </pc:docMkLst>
      <pc:sldChg chg="addSp delSp modSp">
        <pc:chgData name="Anna Ross" userId="S::s210036@students.aie.edu.au::5fe2b83c-7c1a-421f-bb20-b7b28a5a75c3" providerId="AD" clId="Web-{F38D7FAC-AFB2-429B-A797-0F99F2A1AA3F}" dt="2021-10-10T22:19:52.975" v="8" actId="1076"/>
        <pc:sldMkLst>
          <pc:docMk/>
          <pc:sldMk cId="494470918" sldId="257"/>
        </pc:sldMkLst>
        <pc:picChg chg="del">
          <ac:chgData name="Anna Ross" userId="S::s210036@students.aie.edu.au::5fe2b83c-7c1a-421f-bb20-b7b28a5a75c3" providerId="AD" clId="Web-{F38D7FAC-AFB2-429B-A797-0F99F2A1AA3F}" dt="2021-10-10T22:19:18.724" v="0"/>
          <ac:picMkLst>
            <pc:docMk/>
            <pc:sldMk cId="494470918" sldId="257"/>
            <ac:picMk id="5" creationId="{E9056E34-3816-42ED-9EAC-5404BFF70A60}"/>
          </ac:picMkLst>
        </pc:picChg>
        <pc:picChg chg="add mod modCrop">
          <ac:chgData name="Anna Ross" userId="S::s210036@students.aie.edu.au::5fe2b83c-7c1a-421f-bb20-b7b28a5a75c3" providerId="AD" clId="Web-{F38D7FAC-AFB2-429B-A797-0F99F2A1AA3F}" dt="2021-10-10T22:19:42.866" v="7" actId="1076"/>
          <ac:picMkLst>
            <pc:docMk/>
            <pc:sldMk cId="494470918" sldId="257"/>
            <ac:picMk id="6" creationId="{9BC12FF9-2392-4B73-9567-A79278D62199}"/>
          </ac:picMkLst>
        </pc:picChg>
        <pc:picChg chg="mod">
          <ac:chgData name="Anna Ross" userId="S::s210036@students.aie.edu.au::5fe2b83c-7c1a-421f-bb20-b7b28a5a75c3" providerId="AD" clId="Web-{F38D7FAC-AFB2-429B-A797-0F99F2A1AA3F}" dt="2021-10-10T22:19:52.975" v="8" actId="1076"/>
          <ac:picMkLst>
            <pc:docMk/>
            <pc:sldMk cId="494470918" sldId="257"/>
            <ac:picMk id="8" creationId="{E386A1A0-C533-48A8-83CE-D1531E8376FD}"/>
          </ac:picMkLst>
        </pc:picChg>
      </pc:sldChg>
    </pc:docChg>
  </pc:docChgLst>
  <pc:docChgLst>
    <pc:chgData name="Daniel Sohler" userId="S::s192126@students.aie.edu.au::1d59c971-3c39-4075-9fae-560f82f1a268" providerId="AD" clId="Web-{45136B91-A44C-47B0-9739-119FC85383B3}"/>
    <pc:docChg chg="modSld">
      <pc:chgData name="Daniel Sohler" userId="S::s192126@students.aie.edu.au::1d59c971-3c39-4075-9fae-560f82f1a268" providerId="AD" clId="Web-{45136B91-A44C-47B0-9739-119FC85383B3}" dt="2021-10-06T04:13:06.466" v="64" actId="20577"/>
      <pc:docMkLst>
        <pc:docMk/>
      </pc:docMkLst>
      <pc:sldChg chg="modSp">
        <pc:chgData name="Daniel Sohler" userId="S::s192126@students.aie.edu.au::1d59c971-3c39-4075-9fae-560f82f1a268" providerId="AD" clId="Web-{45136B91-A44C-47B0-9739-119FC85383B3}" dt="2021-10-06T03:40:35.881" v="12" actId="20577"/>
        <pc:sldMkLst>
          <pc:docMk/>
          <pc:sldMk cId="580958483" sldId="265"/>
        </pc:sldMkLst>
        <pc:spChg chg="mod">
          <ac:chgData name="Daniel Sohler" userId="S::s192126@students.aie.edu.au::1d59c971-3c39-4075-9fae-560f82f1a268" providerId="AD" clId="Web-{45136B91-A44C-47B0-9739-119FC85383B3}" dt="2021-10-06T03:40:35.881" v="12" actId="20577"/>
          <ac:spMkLst>
            <pc:docMk/>
            <pc:sldMk cId="580958483" sldId="265"/>
            <ac:spMk id="4" creationId="{8D8C77B6-A9F2-4671-86EC-0B79C9773C17}"/>
          </ac:spMkLst>
        </pc:spChg>
      </pc:sldChg>
      <pc:sldChg chg="modSp">
        <pc:chgData name="Daniel Sohler" userId="S::s192126@students.aie.edu.au::1d59c971-3c39-4075-9fae-560f82f1a268" providerId="AD" clId="Web-{45136B91-A44C-47B0-9739-119FC85383B3}" dt="2021-10-06T04:13:06.466" v="64" actId="20577"/>
        <pc:sldMkLst>
          <pc:docMk/>
          <pc:sldMk cId="2362223574" sldId="267"/>
        </pc:sldMkLst>
        <pc:spChg chg="mod">
          <ac:chgData name="Daniel Sohler" userId="S::s192126@students.aie.edu.au::1d59c971-3c39-4075-9fae-560f82f1a268" providerId="AD" clId="Web-{45136B91-A44C-47B0-9739-119FC85383B3}" dt="2021-10-06T04:13:06.466" v="64" actId="20577"/>
          <ac:spMkLst>
            <pc:docMk/>
            <pc:sldMk cId="2362223574" sldId="267"/>
            <ac:spMk id="4" creationId="{8D8C77B6-A9F2-4671-86EC-0B79C9773C17}"/>
          </ac:spMkLst>
        </pc:spChg>
      </pc:sldChg>
    </pc:docChg>
  </pc:docChgLst>
  <pc:docChgLst>
    <pc:chgData name="Benjamin Scott" userId="S::s210052@students.aie.edu.au::a627e03b-216a-451d-a4cf-38d70dcd7469" providerId="AD" clId="Web-{E096A27B-C179-440B-B76F-71AD07FF9F85}"/>
    <pc:docChg chg="modSld">
      <pc:chgData name="Benjamin Scott" userId="S::s210052@students.aie.edu.au::a627e03b-216a-451d-a4cf-38d70dcd7469" providerId="AD" clId="Web-{E096A27B-C179-440B-B76F-71AD07FF9F85}" dt="2021-10-10T22:43:20.393" v="0" actId="14100"/>
      <pc:docMkLst>
        <pc:docMk/>
      </pc:docMkLst>
      <pc:sldChg chg="modSp">
        <pc:chgData name="Benjamin Scott" userId="S::s210052@students.aie.edu.au::a627e03b-216a-451d-a4cf-38d70dcd7469" providerId="AD" clId="Web-{E096A27B-C179-440B-B76F-71AD07FF9F85}" dt="2021-10-10T22:43:20.393" v="0" actId="14100"/>
        <pc:sldMkLst>
          <pc:docMk/>
          <pc:sldMk cId="2362223574" sldId="267"/>
        </pc:sldMkLst>
        <pc:picChg chg="mod">
          <ac:chgData name="Benjamin Scott" userId="S::s210052@students.aie.edu.au::a627e03b-216a-451d-a4cf-38d70dcd7469" providerId="AD" clId="Web-{E096A27B-C179-440B-B76F-71AD07FF9F85}" dt="2021-10-10T22:43:20.393" v="0" actId="14100"/>
          <ac:picMkLst>
            <pc:docMk/>
            <pc:sldMk cId="2362223574" sldId="267"/>
            <ac:picMk id="6" creationId="{9D98C64C-ABF2-4442-8634-DDD253C05E97}"/>
          </ac:picMkLst>
        </pc:picChg>
      </pc:sldChg>
    </pc:docChg>
  </pc:docChgLst>
  <pc:docChgLst>
    <pc:chgData clId="Web-{A434E243-72D7-4FF8-AD7E-D750AF34D79E}"/>
    <pc:docChg chg="modSld">
      <pc:chgData name="" userId="" providerId="" clId="Web-{A434E243-72D7-4FF8-AD7E-D750AF34D79E}" dt="2021-10-05T05:58:00.913" v="5" actId="20577"/>
      <pc:docMkLst>
        <pc:docMk/>
      </pc:docMkLst>
      <pc:sldChg chg="modSp">
        <pc:chgData name="" userId="" providerId="" clId="Web-{A434E243-72D7-4FF8-AD7E-D750AF34D79E}" dt="2021-10-05T05:57:56.382" v="3" actId="20577"/>
        <pc:sldMkLst>
          <pc:docMk/>
          <pc:sldMk cId="3840308270" sldId="256"/>
        </pc:sldMkLst>
        <pc:spChg chg="mod">
          <ac:chgData name="" userId="" providerId="" clId="Web-{A434E243-72D7-4FF8-AD7E-D750AF34D79E}" dt="2021-10-05T05:57:56.382" v="3" actId="20577"/>
          <ac:spMkLst>
            <pc:docMk/>
            <pc:sldMk cId="3840308270" sldId="256"/>
            <ac:spMk id="3" creationId="{E0F3C602-48DC-405C-8916-39D6E7604F19}"/>
          </ac:spMkLst>
        </pc:spChg>
      </pc:sldChg>
      <pc:sldChg chg="modSp">
        <pc:chgData name="" userId="" providerId="" clId="Web-{A434E243-72D7-4FF8-AD7E-D750AF34D79E}" dt="2021-10-05T05:58:00.913" v="5" actId="20577"/>
        <pc:sldMkLst>
          <pc:docMk/>
          <pc:sldMk cId="494470918" sldId="257"/>
        </pc:sldMkLst>
        <pc:spChg chg="mod">
          <ac:chgData name="" userId="" providerId="" clId="Web-{A434E243-72D7-4FF8-AD7E-D750AF34D79E}" dt="2021-10-05T05:58:00.913" v="5" actId="20577"/>
          <ac:spMkLst>
            <pc:docMk/>
            <pc:sldMk cId="494470918" sldId="257"/>
            <ac:spMk id="2" creationId="{9B926EC3-746B-4128-B073-1A9EF2C659CB}"/>
          </ac:spMkLst>
        </pc:spChg>
      </pc:sldChg>
    </pc:docChg>
  </pc:docChgLst>
  <pc:docChgLst>
    <pc:chgData name="Joshua Spence" userId="S::s210270@students.aie.edu.au::b5d1abf9-7abf-4f34-9050-d07fa48685ae" providerId="AD" clId="Web-{8F77FA2F-7326-4BD1-80AA-2AEE372F7D75}"/>
    <pc:docChg chg="modSld">
      <pc:chgData name="Joshua Spence" userId="S::s210270@students.aie.edu.au::b5d1abf9-7abf-4f34-9050-d07fa48685ae" providerId="AD" clId="Web-{8F77FA2F-7326-4BD1-80AA-2AEE372F7D75}" dt="2021-10-06T00:45:19.143" v="15" actId="20577"/>
      <pc:docMkLst>
        <pc:docMk/>
      </pc:docMkLst>
      <pc:sldChg chg="modSp">
        <pc:chgData name="Joshua Spence" userId="S::s210270@students.aie.edu.au::b5d1abf9-7abf-4f34-9050-d07fa48685ae" providerId="AD" clId="Web-{8F77FA2F-7326-4BD1-80AA-2AEE372F7D75}" dt="2021-10-06T00:45:19.143" v="15" actId="20577"/>
        <pc:sldMkLst>
          <pc:docMk/>
          <pc:sldMk cId="1554431117" sldId="259"/>
        </pc:sldMkLst>
        <pc:spChg chg="mod">
          <ac:chgData name="Joshua Spence" userId="S::s210270@students.aie.edu.au::b5d1abf9-7abf-4f34-9050-d07fa48685ae" providerId="AD" clId="Web-{8F77FA2F-7326-4BD1-80AA-2AEE372F7D75}" dt="2021-10-06T00:45:19.143" v="15" actId="20577"/>
          <ac:spMkLst>
            <pc:docMk/>
            <pc:sldMk cId="1554431117" sldId="259"/>
            <ac:spMk id="3" creationId="{03A620E0-D8E1-4ABF-8BCA-4BBD54F8A7C3}"/>
          </ac:spMkLst>
        </pc:spChg>
      </pc:sldChg>
    </pc:docChg>
  </pc:docChgLst>
  <pc:docChgLst>
    <pc:chgData name="Anna Ross" userId="S::s210036@students.aie.edu.au::5fe2b83c-7c1a-421f-bb20-b7b28a5a75c3" providerId="AD" clId="Web-{98F9085B-10A3-447D-A730-60EDC80E1272}"/>
    <pc:docChg chg="modSld">
      <pc:chgData name="Anna Ross" userId="S::s210036@students.aie.edu.au::5fe2b83c-7c1a-421f-bb20-b7b28a5a75c3" providerId="AD" clId="Web-{98F9085B-10A3-447D-A730-60EDC80E1272}" dt="2021-10-06T02:31:21.187" v="170" actId="1076"/>
      <pc:docMkLst>
        <pc:docMk/>
      </pc:docMkLst>
      <pc:sldChg chg="addSp delSp modSp">
        <pc:chgData name="Anna Ross" userId="S::s210036@students.aie.edu.au::5fe2b83c-7c1a-421f-bb20-b7b28a5a75c3" providerId="AD" clId="Web-{98F9085B-10A3-447D-A730-60EDC80E1272}" dt="2021-10-06T02:31:21.187" v="170" actId="1076"/>
        <pc:sldMkLst>
          <pc:docMk/>
          <pc:sldMk cId="580958483" sldId="265"/>
        </pc:sldMkLst>
        <pc:spChg chg="mod">
          <ac:chgData name="Anna Ross" userId="S::s210036@students.aie.edu.au::5fe2b83c-7c1a-421f-bb20-b7b28a5a75c3" providerId="AD" clId="Web-{98F9085B-10A3-447D-A730-60EDC80E1272}" dt="2021-10-06T01:27:06.320" v="7" actId="14100"/>
          <ac:spMkLst>
            <pc:docMk/>
            <pc:sldMk cId="580958483" sldId="265"/>
            <ac:spMk id="4" creationId="{8D8C77B6-A9F2-4671-86EC-0B79C9773C17}"/>
          </ac:spMkLst>
        </pc:spChg>
        <pc:picChg chg="add mod">
          <ac:chgData name="Anna Ross" userId="S::s210036@students.aie.edu.au::5fe2b83c-7c1a-421f-bb20-b7b28a5a75c3" providerId="AD" clId="Web-{98F9085B-10A3-447D-A730-60EDC80E1272}" dt="2021-10-06T01:27:11.179" v="8" actId="1076"/>
          <ac:picMkLst>
            <pc:docMk/>
            <pc:sldMk cId="580958483" sldId="265"/>
            <ac:picMk id="3" creationId="{46C20901-FB13-41C8-9F5D-8A3D9C88668C}"/>
          </ac:picMkLst>
        </pc:picChg>
        <pc:picChg chg="add mod">
          <ac:chgData name="Anna Ross" userId="S::s210036@students.aie.edu.au::5fe2b83c-7c1a-421f-bb20-b7b28a5a75c3" providerId="AD" clId="Web-{98F9085B-10A3-447D-A730-60EDC80E1272}" dt="2021-10-06T02:30:47.436" v="162" actId="1076"/>
          <ac:picMkLst>
            <pc:docMk/>
            <pc:sldMk cId="580958483" sldId="265"/>
            <ac:picMk id="6" creationId="{08DF200C-2472-4A29-84ED-ABE9C7630B06}"/>
          </ac:picMkLst>
        </pc:picChg>
        <pc:picChg chg="add del mod">
          <ac:chgData name="Anna Ross" userId="S::s210036@students.aie.edu.au::5fe2b83c-7c1a-421f-bb20-b7b28a5a75c3" providerId="AD" clId="Web-{98F9085B-10A3-447D-A730-60EDC80E1272}" dt="2021-10-06T01:37:40.366" v="37"/>
          <ac:picMkLst>
            <pc:docMk/>
            <pc:sldMk cId="580958483" sldId="265"/>
            <ac:picMk id="6" creationId="{2A4C5E31-802F-4DF7-872D-251D301969E4}"/>
          </ac:picMkLst>
        </pc:picChg>
        <pc:picChg chg="add mod">
          <ac:chgData name="Anna Ross" userId="S::s210036@students.aie.edu.au::5fe2b83c-7c1a-421f-bb20-b7b28a5a75c3" providerId="AD" clId="Web-{98F9085B-10A3-447D-A730-60EDC80E1272}" dt="2021-10-06T02:31:13.968" v="167" actId="1076"/>
          <ac:picMkLst>
            <pc:docMk/>
            <pc:sldMk cId="580958483" sldId="265"/>
            <ac:picMk id="12" creationId="{5BEC3938-72D2-46AA-8204-AB3DAA542FB9}"/>
          </ac:picMkLst>
        </pc:picChg>
        <pc:picChg chg="add mod">
          <ac:chgData name="Anna Ross" userId="S::s210036@students.aie.edu.au::5fe2b83c-7c1a-421f-bb20-b7b28a5a75c3" providerId="AD" clId="Web-{98F9085B-10A3-447D-A730-60EDC80E1272}" dt="2021-10-06T02:31:21.187" v="170" actId="1076"/>
          <ac:picMkLst>
            <pc:docMk/>
            <pc:sldMk cId="580958483" sldId="265"/>
            <ac:picMk id="14" creationId="{42E25DBF-2F19-45B4-90C9-40437DA3C0B3}"/>
          </ac:picMkLst>
        </pc:picChg>
      </pc:sldChg>
      <pc:sldChg chg="addSp delSp modSp">
        <pc:chgData name="Anna Ross" userId="S::s210036@students.aie.edu.au::5fe2b83c-7c1a-421f-bb20-b7b28a5a75c3" providerId="AD" clId="Web-{98F9085B-10A3-447D-A730-60EDC80E1272}" dt="2021-10-06T02:26:15.834" v="158" actId="1076"/>
        <pc:sldMkLst>
          <pc:docMk/>
          <pc:sldMk cId="2729746980" sldId="274"/>
        </pc:sldMkLst>
        <pc:spChg chg="ord">
          <ac:chgData name="Anna Ross" userId="S::s210036@students.aie.edu.au::5fe2b83c-7c1a-421f-bb20-b7b28a5a75c3" providerId="AD" clId="Web-{98F9085B-10A3-447D-A730-60EDC80E1272}" dt="2021-10-06T02:16:06.425" v="97"/>
          <ac:spMkLst>
            <pc:docMk/>
            <pc:sldMk cId="2729746980" sldId="274"/>
            <ac:spMk id="2" creationId="{473049F1-EA12-4E95-815C-EE6512EFFE03}"/>
          </ac:spMkLst>
        </pc:spChg>
        <pc:spChg chg="ord">
          <ac:chgData name="Anna Ross" userId="S::s210036@students.aie.edu.au::5fe2b83c-7c1a-421f-bb20-b7b28a5a75c3" providerId="AD" clId="Web-{98F9085B-10A3-447D-A730-60EDC80E1272}" dt="2021-10-06T02:16:03.597" v="96"/>
          <ac:spMkLst>
            <pc:docMk/>
            <pc:sldMk cId="2729746980" sldId="274"/>
            <ac:spMk id="10" creationId="{4E78424C-6FD0-41F8-9CAA-5DC19C42359F}"/>
          </ac:spMkLst>
        </pc:spChg>
        <pc:graphicFrameChg chg="modGraphic">
          <ac:chgData name="Anna Ross" userId="S::s210036@students.aie.edu.au::5fe2b83c-7c1a-421f-bb20-b7b28a5a75c3" providerId="AD" clId="Web-{98F9085B-10A3-447D-A730-60EDC80E1272}" dt="2021-10-06T02:17:24.084" v="146" actId="20577"/>
          <ac:graphicFrameMkLst>
            <pc:docMk/>
            <pc:sldMk cId="2729746980" sldId="274"/>
            <ac:graphicFrameMk id="6" creationId="{3D71959A-73F0-4D77-BA46-00307E45C18D}"/>
          </ac:graphicFrameMkLst>
        </pc:graphicFrameChg>
        <pc:picChg chg="add mod">
          <ac:chgData name="Anna Ross" userId="S::s210036@students.aie.edu.au::5fe2b83c-7c1a-421f-bb20-b7b28a5a75c3" providerId="AD" clId="Web-{98F9085B-10A3-447D-A730-60EDC80E1272}" dt="2021-10-06T02:12:10.590" v="83" actId="14100"/>
          <ac:picMkLst>
            <pc:docMk/>
            <pc:sldMk cId="2729746980" sldId="274"/>
            <ac:picMk id="21" creationId="{C27BB98D-96A5-4C3F-9335-3AB2DD061CD9}"/>
          </ac:picMkLst>
        </pc:picChg>
        <pc:picChg chg="add mod">
          <ac:chgData name="Anna Ross" userId="S::s210036@students.aie.edu.au::5fe2b83c-7c1a-421f-bb20-b7b28a5a75c3" providerId="AD" clId="Web-{98F9085B-10A3-447D-A730-60EDC80E1272}" dt="2021-10-06T02:26:15.834" v="158" actId="1076"/>
          <ac:picMkLst>
            <pc:docMk/>
            <pc:sldMk cId="2729746980" sldId="274"/>
            <ac:picMk id="22" creationId="{9726313C-1FCD-4425-89F5-5B8BCBFA0E49}"/>
          </ac:picMkLst>
        </pc:picChg>
        <pc:picChg chg="add mod">
          <ac:chgData name="Anna Ross" userId="S::s210036@students.aie.edu.au::5fe2b83c-7c1a-421f-bb20-b7b28a5a75c3" providerId="AD" clId="Web-{98F9085B-10A3-447D-A730-60EDC80E1272}" dt="2021-10-06T01:39:55.728" v="40" actId="1076"/>
          <ac:picMkLst>
            <pc:docMk/>
            <pc:sldMk cId="2729746980" sldId="274"/>
            <ac:picMk id="60" creationId="{8398ADB5-B456-42AE-9598-1EEDC44B1108}"/>
          </ac:picMkLst>
        </pc:picChg>
        <pc:picChg chg="add del mod">
          <ac:chgData name="Anna Ross" userId="S::s210036@students.aie.edu.au::5fe2b83c-7c1a-421f-bb20-b7b28a5a75c3" providerId="AD" clId="Web-{98F9085B-10A3-447D-A730-60EDC80E1272}" dt="2021-10-06T02:05:37.703" v="64"/>
          <ac:picMkLst>
            <pc:docMk/>
            <pc:sldMk cId="2729746980" sldId="274"/>
            <ac:picMk id="61" creationId="{B7CB9E25-EC1F-472B-802A-2983E44CB5C5}"/>
          </ac:picMkLst>
        </pc:picChg>
        <pc:picChg chg="add del mod">
          <ac:chgData name="Anna Ross" userId="S::s210036@students.aie.edu.au::5fe2b83c-7c1a-421f-bb20-b7b28a5a75c3" providerId="AD" clId="Web-{98F9085B-10A3-447D-A730-60EDC80E1272}" dt="2021-10-06T01:48:04.912" v="55"/>
          <ac:picMkLst>
            <pc:docMk/>
            <pc:sldMk cId="2729746980" sldId="274"/>
            <ac:picMk id="62" creationId="{629863D8-E6AF-4CCE-85AD-B36A1624842C}"/>
          </ac:picMkLst>
        </pc:picChg>
        <pc:picChg chg="add del mod">
          <ac:chgData name="Anna Ross" userId="S::s210036@students.aie.edu.au::5fe2b83c-7c1a-421f-bb20-b7b28a5a75c3" providerId="AD" clId="Web-{98F9085B-10A3-447D-A730-60EDC80E1272}" dt="2021-10-06T02:11:39.636" v="72"/>
          <ac:picMkLst>
            <pc:docMk/>
            <pc:sldMk cId="2729746980" sldId="274"/>
            <ac:picMk id="63" creationId="{2864E0B7-3028-4D59-AD54-6EE307E96493}"/>
          </ac:picMkLst>
        </pc:picChg>
        <pc:picChg chg="add del mod">
          <ac:chgData name="Anna Ross" userId="S::s210036@students.aie.edu.au::5fe2b83c-7c1a-421f-bb20-b7b28a5a75c3" providerId="AD" clId="Web-{98F9085B-10A3-447D-A730-60EDC80E1272}" dt="2021-10-06T02:11:38.871" v="71"/>
          <ac:picMkLst>
            <pc:docMk/>
            <pc:sldMk cId="2729746980" sldId="274"/>
            <ac:picMk id="64" creationId="{DE45AD06-C0EC-4E4B-A741-B48AE5C50431}"/>
          </ac:picMkLst>
        </pc:picChg>
        <pc:picChg chg="add mod ord">
          <ac:chgData name="Anna Ross" userId="S::s210036@students.aie.edu.au::5fe2b83c-7c1a-421f-bb20-b7b28a5a75c3" providerId="AD" clId="Web-{98F9085B-10A3-447D-A730-60EDC80E1272}" dt="2021-10-06T02:16:17.754" v="101" actId="1076"/>
          <ac:picMkLst>
            <pc:docMk/>
            <pc:sldMk cId="2729746980" sldId="274"/>
            <ac:picMk id="65" creationId="{0C5436DF-11DF-4C8A-9561-4F963D2F2D47}"/>
          </ac:picMkLst>
        </pc:picChg>
        <pc:picChg chg="add del mod">
          <ac:chgData name="Anna Ross" userId="S::s210036@students.aie.edu.au::5fe2b83c-7c1a-421f-bb20-b7b28a5a75c3" providerId="AD" clId="Web-{98F9085B-10A3-447D-A730-60EDC80E1272}" dt="2021-10-06T01:48:16.740" v="57"/>
          <ac:picMkLst>
            <pc:docMk/>
            <pc:sldMk cId="2729746980" sldId="274"/>
            <ac:picMk id="118" creationId="{4CD58349-FE56-4C3D-AD26-8F4EEFA5E47B}"/>
          </ac:picMkLst>
        </pc:picChg>
        <pc:picChg chg="add mod">
          <ac:chgData name="Anna Ross" userId="S::s210036@students.aie.edu.au::5fe2b83c-7c1a-421f-bb20-b7b28a5a75c3" providerId="AD" clId="Web-{98F9085B-10A3-447D-A730-60EDC80E1272}" dt="2021-10-06T02:22:22.327" v="152" actId="1076"/>
          <ac:picMkLst>
            <pc:docMk/>
            <pc:sldMk cId="2729746980" sldId="274"/>
            <ac:picMk id="132" creationId="{0A907AA4-F6DD-4A50-A32D-04AA4F0F7D10}"/>
          </ac:picMkLst>
        </pc:picChg>
        <pc:picChg chg="add mod modCrop">
          <ac:chgData name="Anna Ross" userId="S::s210036@students.aie.edu.au::5fe2b83c-7c1a-421f-bb20-b7b28a5a75c3" providerId="AD" clId="Web-{98F9085B-10A3-447D-A730-60EDC80E1272}" dt="2021-10-06T02:22:30.515" v="156" actId="1076"/>
          <ac:picMkLst>
            <pc:docMk/>
            <pc:sldMk cId="2729746980" sldId="274"/>
            <ac:picMk id="848" creationId="{DA7AC289-F668-427D-A610-05C8D2EFF493}"/>
          </ac:picMkLst>
        </pc:picChg>
      </pc:sldChg>
    </pc:docChg>
  </pc:docChgLst>
  <pc:docChgLst>
    <pc:chgData name="Cody Smith" userId="S::s171836@students.aie.edu.au::8964b15a-1c89-4199-b888-555a84e3a8d4" providerId="AD" clId="Web-{6300A8AB-B564-4846-B824-F6B63E0AE1AE}"/>
    <pc:docChg chg="modSld">
      <pc:chgData name="Cody Smith" userId="S::s171836@students.aie.edu.au::8964b15a-1c89-4199-b888-555a84e3a8d4" providerId="AD" clId="Web-{6300A8AB-B564-4846-B824-F6B63E0AE1AE}" dt="2021-10-06T03:03:35.481" v="16" actId="1076"/>
      <pc:docMkLst>
        <pc:docMk/>
      </pc:docMkLst>
      <pc:sldChg chg="addSp delSp modSp">
        <pc:chgData name="Cody Smith" userId="S::s171836@students.aie.edu.au::8964b15a-1c89-4199-b888-555a84e3a8d4" providerId="AD" clId="Web-{6300A8AB-B564-4846-B824-F6B63E0AE1AE}" dt="2021-10-06T03:03:14.277" v="15"/>
        <pc:sldMkLst>
          <pc:docMk/>
          <pc:sldMk cId="1377782210" sldId="262"/>
        </pc:sldMkLst>
        <pc:spChg chg="del">
          <ac:chgData name="Cody Smith" userId="S::s171836@students.aie.edu.au::8964b15a-1c89-4199-b888-555a84e3a8d4" providerId="AD" clId="Web-{6300A8AB-B564-4846-B824-F6B63E0AE1AE}" dt="2021-10-06T03:02:38.230" v="4"/>
          <ac:spMkLst>
            <pc:docMk/>
            <pc:sldMk cId="1377782210" sldId="262"/>
            <ac:spMk id="326" creationId="{515F8BE0-38C6-4942-A3B6-44B5B2696AFC}"/>
          </ac:spMkLst>
        </pc:spChg>
        <pc:spChg chg="del">
          <ac:chgData name="Cody Smith" userId="S::s171836@students.aie.edu.au::8964b15a-1c89-4199-b888-555a84e3a8d4" providerId="AD" clId="Web-{6300A8AB-B564-4846-B824-F6B63E0AE1AE}" dt="2021-10-06T03:02:38.620" v="5"/>
          <ac:spMkLst>
            <pc:docMk/>
            <pc:sldMk cId="1377782210" sldId="262"/>
            <ac:spMk id="327" creationId="{F6526A82-31CE-41B1-A336-ACBEBBC150AB}"/>
          </ac:spMkLst>
        </pc:spChg>
        <pc:spChg chg="del">
          <ac:chgData name="Cody Smith" userId="S::s171836@students.aie.edu.au::8964b15a-1c89-4199-b888-555a84e3a8d4" providerId="AD" clId="Web-{6300A8AB-B564-4846-B824-F6B63E0AE1AE}" dt="2021-10-06T03:02:39.058" v="6"/>
          <ac:spMkLst>
            <pc:docMk/>
            <pc:sldMk cId="1377782210" sldId="262"/>
            <ac:spMk id="328" creationId="{19EE2B4C-77D9-4E3B-BFD4-B8C751ACE116}"/>
          </ac:spMkLst>
        </pc:spChg>
        <pc:spChg chg="del">
          <ac:chgData name="Cody Smith" userId="S::s171836@students.aie.edu.au::8964b15a-1c89-4199-b888-555a84e3a8d4" providerId="AD" clId="Web-{6300A8AB-B564-4846-B824-F6B63E0AE1AE}" dt="2021-10-06T03:02:39.526" v="7"/>
          <ac:spMkLst>
            <pc:docMk/>
            <pc:sldMk cId="1377782210" sldId="262"/>
            <ac:spMk id="330" creationId="{2D87571C-D369-4227-AEC9-1607D2CF3425}"/>
          </ac:spMkLst>
        </pc:spChg>
        <pc:spChg chg="del">
          <ac:chgData name="Cody Smith" userId="S::s171836@students.aie.edu.au::8964b15a-1c89-4199-b888-555a84e3a8d4" providerId="AD" clId="Web-{6300A8AB-B564-4846-B824-F6B63E0AE1AE}" dt="2021-10-06T03:02:39.995" v="8"/>
          <ac:spMkLst>
            <pc:docMk/>
            <pc:sldMk cId="1377782210" sldId="262"/>
            <ac:spMk id="370" creationId="{98F590EE-DCDF-44E9-ACB4-493DE1D5F068}"/>
          </ac:spMkLst>
        </pc:spChg>
        <pc:graphicFrameChg chg="modGraphic">
          <ac:chgData name="Cody Smith" userId="S::s171836@students.aie.edu.au::8964b15a-1c89-4199-b888-555a84e3a8d4" providerId="AD" clId="Web-{6300A8AB-B564-4846-B824-F6B63E0AE1AE}" dt="2021-10-06T03:03:14.277" v="15"/>
          <ac:graphicFrameMkLst>
            <pc:docMk/>
            <pc:sldMk cId="1377782210" sldId="262"/>
            <ac:graphicFrameMk id="6" creationId="{3D71959A-73F0-4D77-BA46-00307E45C18D}"/>
          </ac:graphicFrameMkLst>
        </pc:graphicFrameChg>
        <pc:picChg chg="add mod">
          <ac:chgData name="Cody Smith" userId="S::s171836@students.aie.edu.au::8964b15a-1c89-4199-b888-555a84e3a8d4" providerId="AD" clId="Web-{6300A8AB-B564-4846-B824-F6B63E0AE1AE}" dt="2021-10-06T03:02:47.870" v="13" actId="1076"/>
          <ac:picMkLst>
            <pc:docMk/>
            <pc:sldMk cId="1377782210" sldId="262"/>
            <ac:picMk id="35" creationId="{5850D408-C634-4978-BCE2-9C5F1D6FBE34}"/>
          </ac:picMkLst>
        </pc:picChg>
        <pc:picChg chg="del mod">
          <ac:chgData name="Cody Smith" userId="S::s171836@students.aie.edu.au::8964b15a-1c89-4199-b888-555a84e3a8d4" providerId="AD" clId="Web-{6300A8AB-B564-4846-B824-F6B63E0AE1AE}" dt="2021-10-06T03:02:37.308" v="3"/>
          <ac:picMkLst>
            <pc:docMk/>
            <pc:sldMk cId="1377782210" sldId="262"/>
            <ac:picMk id="178" creationId="{1ECEB509-48DA-4BA9-9E9B-C31177B42A1C}"/>
          </ac:picMkLst>
        </pc:picChg>
      </pc:sldChg>
      <pc:sldChg chg="modSp">
        <pc:chgData name="Cody Smith" userId="S::s171836@students.aie.edu.au::8964b15a-1c89-4199-b888-555a84e3a8d4" providerId="AD" clId="Web-{6300A8AB-B564-4846-B824-F6B63E0AE1AE}" dt="2021-10-06T03:03:35.481" v="16" actId="1076"/>
        <pc:sldMkLst>
          <pc:docMk/>
          <pc:sldMk cId="2671491547" sldId="273"/>
        </pc:sldMkLst>
        <pc:picChg chg="mod">
          <ac:chgData name="Cody Smith" userId="S::s171836@students.aie.edu.au::8964b15a-1c89-4199-b888-555a84e3a8d4" providerId="AD" clId="Web-{6300A8AB-B564-4846-B824-F6B63E0AE1AE}" dt="2021-10-06T03:03:35.481" v="16" actId="1076"/>
          <ac:picMkLst>
            <pc:docMk/>
            <pc:sldMk cId="2671491547" sldId="273"/>
            <ac:picMk id="3" creationId="{19222383-7E81-4532-BFB2-760270ADA2CB}"/>
          </ac:picMkLst>
        </pc:picChg>
      </pc:sldChg>
    </pc:docChg>
  </pc:docChgLst>
  <pc:docChgLst>
    <pc:chgData name="Anna Ross" userId="S::s210036@students.aie.edu.au::5fe2b83c-7c1a-421f-bb20-b7b28a5a75c3" providerId="AD" clId="Web-{6B0FDDF5-90AD-46DB-8658-5575CABD8846}"/>
    <pc:docChg chg="modSld">
      <pc:chgData name="Anna Ross" userId="S::s210036@students.aie.edu.au::5fe2b83c-7c1a-421f-bb20-b7b28a5a75c3" providerId="AD" clId="Web-{6B0FDDF5-90AD-46DB-8658-5575CABD8846}" dt="2021-10-06T03:18:30.958" v="88" actId="20577"/>
      <pc:docMkLst>
        <pc:docMk/>
      </pc:docMkLst>
      <pc:sldChg chg="addSp modSp">
        <pc:chgData name="Anna Ross" userId="S::s210036@students.aie.edu.au::5fe2b83c-7c1a-421f-bb20-b7b28a5a75c3" providerId="AD" clId="Web-{6B0FDDF5-90AD-46DB-8658-5575CABD8846}" dt="2021-10-06T03:17:48.160" v="62" actId="20577"/>
        <pc:sldMkLst>
          <pc:docMk/>
          <pc:sldMk cId="1377782210" sldId="262"/>
        </pc:sldMkLst>
        <pc:graphicFrameChg chg="modGraphic">
          <ac:chgData name="Anna Ross" userId="S::s210036@students.aie.edu.au::5fe2b83c-7c1a-421f-bb20-b7b28a5a75c3" providerId="AD" clId="Web-{6B0FDDF5-90AD-46DB-8658-5575CABD8846}" dt="2021-10-06T03:17:48.160" v="62" actId="20577"/>
          <ac:graphicFrameMkLst>
            <pc:docMk/>
            <pc:sldMk cId="1377782210" sldId="262"/>
            <ac:graphicFrameMk id="6" creationId="{3D71959A-73F0-4D77-BA46-00307E45C18D}"/>
          </ac:graphicFrameMkLst>
        </pc:graphicFrameChg>
        <pc:picChg chg="add mod">
          <ac:chgData name="Anna Ross" userId="S::s210036@students.aie.edu.au::5fe2b83c-7c1a-421f-bb20-b7b28a5a75c3" providerId="AD" clId="Web-{6B0FDDF5-90AD-46DB-8658-5575CABD8846}" dt="2021-10-06T02:59:35.046" v="2" actId="14100"/>
          <ac:picMkLst>
            <pc:docMk/>
            <pc:sldMk cId="1377782210" sldId="262"/>
            <ac:picMk id="178" creationId="{1ECEB509-48DA-4BA9-9E9B-C31177B42A1C}"/>
          </ac:picMkLst>
        </pc:picChg>
      </pc:sldChg>
      <pc:sldChg chg="modSp">
        <pc:chgData name="Anna Ross" userId="S::s210036@students.aie.edu.au::5fe2b83c-7c1a-421f-bb20-b7b28a5a75c3" providerId="AD" clId="Web-{6B0FDDF5-90AD-46DB-8658-5575CABD8846}" dt="2021-10-06T03:18:30.958" v="88" actId="20577"/>
        <pc:sldMkLst>
          <pc:docMk/>
          <pc:sldMk cId="2729746980" sldId="274"/>
        </pc:sldMkLst>
        <pc:graphicFrameChg chg="modGraphic">
          <ac:chgData name="Anna Ross" userId="S::s210036@students.aie.edu.au::5fe2b83c-7c1a-421f-bb20-b7b28a5a75c3" providerId="AD" clId="Web-{6B0FDDF5-90AD-46DB-8658-5575CABD8846}" dt="2021-10-06T03:18:30.958" v="88" actId="20577"/>
          <ac:graphicFrameMkLst>
            <pc:docMk/>
            <pc:sldMk cId="2729746980" sldId="274"/>
            <ac:graphicFrameMk id="6" creationId="{3D71959A-73F0-4D77-BA46-00307E45C18D}"/>
          </ac:graphicFrameMkLst>
        </pc:graphicFrameChg>
        <pc:picChg chg="mod modCrop">
          <ac:chgData name="Anna Ross" userId="S::s210036@students.aie.edu.au::5fe2b83c-7c1a-421f-bb20-b7b28a5a75c3" providerId="AD" clId="Web-{6B0FDDF5-90AD-46DB-8658-5575CABD8846}" dt="2021-10-06T03:05:54.834" v="4"/>
          <ac:picMkLst>
            <pc:docMk/>
            <pc:sldMk cId="2729746980" sldId="274"/>
            <ac:picMk id="60" creationId="{8398ADB5-B456-42AE-9598-1EEDC44B1108}"/>
          </ac:picMkLst>
        </pc:picChg>
      </pc:sldChg>
    </pc:docChg>
  </pc:docChgLst>
  <pc:docChgLst>
    <pc:chgData name="Benjamin Scott" userId="S::s210052@students.aie.edu.au::a627e03b-216a-451d-a4cf-38d70dcd7469" providerId="AD" clId="Web-{DCED29F0-957A-419D-AD46-86A3F9B67AEC}"/>
    <pc:docChg chg="modSld">
      <pc:chgData name="Benjamin Scott" userId="S::s210052@students.aie.edu.au::a627e03b-216a-451d-a4cf-38d70dcd7469" providerId="AD" clId="Web-{DCED29F0-957A-419D-AD46-86A3F9B67AEC}" dt="2021-10-10T22:35:27.842" v="0" actId="14100"/>
      <pc:docMkLst>
        <pc:docMk/>
      </pc:docMkLst>
      <pc:sldChg chg="modSp">
        <pc:chgData name="Benjamin Scott" userId="S::s210052@students.aie.edu.au::a627e03b-216a-451d-a4cf-38d70dcd7469" providerId="AD" clId="Web-{DCED29F0-957A-419D-AD46-86A3F9B67AEC}" dt="2021-10-10T22:35:27.842" v="0" actId="14100"/>
        <pc:sldMkLst>
          <pc:docMk/>
          <pc:sldMk cId="494470918" sldId="257"/>
        </pc:sldMkLst>
        <pc:picChg chg="mod">
          <ac:chgData name="Benjamin Scott" userId="S::s210052@students.aie.edu.au::a627e03b-216a-451d-a4cf-38d70dcd7469" providerId="AD" clId="Web-{DCED29F0-957A-419D-AD46-86A3F9B67AEC}" dt="2021-10-10T22:35:27.842" v="0" actId="14100"/>
          <ac:picMkLst>
            <pc:docMk/>
            <pc:sldMk cId="494470918" sldId="257"/>
            <ac:picMk id="6" creationId="{9BC12FF9-2392-4B73-9567-A79278D62199}"/>
          </ac:picMkLst>
        </pc:picChg>
      </pc:sldChg>
    </pc:docChg>
  </pc:docChgLst>
  <pc:docChgLst>
    <pc:chgData name="Benjamin Scott" userId="S::s210052@students.aie.edu.au::a627e03b-216a-451d-a4cf-38d70dcd7469" providerId="AD" clId="Web-{1A1B5AB6-61C3-4CC2-A060-DB0F5937FE06}"/>
    <pc:docChg chg="modSld">
      <pc:chgData name="Benjamin Scott" userId="S::s210052@students.aie.edu.au::a627e03b-216a-451d-a4cf-38d70dcd7469" providerId="AD" clId="Web-{1A1B5AB6-61C3-4CC2-A060-DB0F5937FE06}" dt="2021-10-11T10:59:39.553" v="0" actId="688"/>
      <pc:docMkLst>
        <pc:docMk/>
      </pc:docMkLst>
      <pc:sldChg chg="modSp">
        <pc:chgData name="Benjamin Scott" userId="S::s210052@students.aie.edu.au::a627e03b-216a-451d-a4cf-38d70dcd7469" providerId="AD" clId="Web-{1A1B5AB6-61C3-4CC2-A060-DB0F5937FE06}" dt="2021-10-11T10:59:39.553" v="0" actId="688"/>
        <pc:sldMkLst>
          <pc:docMk/>
          <pc:sldMk cId="2362223574" sldId="267"/>
        </pc:sldMkLst>
        <pc:picChg chg="mod">
          <ac:chgData name="Benjamin Scott" userId="S::s210052@students.aie.edu.au::a627e03b-216a-451d-a4cf-38d70dcd7469" providerId="AD" clId="Web-{1A1B5AB6-61C3-4CC2-A060-DB0F5937FE06}" dt="2021-10-11T10:59:39.553" v="0" actId="688"/>
          <ac:picMkLst>
            <pc:docMk/>
            <pc:sldMk cId="2362223574" sldId="267"/>
            <ac:picMk id="3" creationId="{77F4B2BC-7F6A-4D9E-A08F-561CA7701827}"/>
          </ac:picMkLst>
        </pc:picChg>
      </pc:sldChg>
    </pc:docChg>
  </pc:docChgLst>
  <pc:docChgLst>
    <pc:chgData name="Anna Ross" userId="S::s210036@students.aie.edu.au::5fe2b83c-7c1a-421f-bb20-b7b28a5a75c3" providerId="AD" clId="Web-{86055921-9BBA-47C9-B170-193149ECDD8D}"/>
    <pc:docChg chg="modSld">
      <pc:chgData name="Anna Ross" userId="S::s210036@students.aie.edu.au::5fe2b83c-7c1a-421f-bb20-b7b28a5a75c3" providerId="AD" clId="Web-{86055921-9BBA-47C9-B170-193149ECDD8D}" dt="2021-10-10T23:13:52.658" v="12" actId="20577"/>
      <pc:docMkLst>
        <pc:docMk/>
      </pc:docMkLst>
      <pc:sldChg chg="modSp">
        <pc:chgData name="Anna Ross" userId="S::s210036@students.aie.edu.au::5fe2b83c-7c1a-421f-bb20-b7b28a5a75c3" providerId="AD" clId="Web-{86055921-9BBA-47C9-B170-193149ECDD8D}" dt="2021-10-10T23:13:52.658" v="12" actId="20577"/>
        <pc:sldMkLst>
          <pc:docMk/>
          <pc:sldMk cId="580958483" sldId="265"/>
        </pc:sldMkLst>
        <pc:spChg chg="mod">
          <ac:chgData name="Anna Ross" userId="S::s210036@students.aie.edu.au::5fe2b83c-7c1a-421f-bb20-b7b28a5a75c3" providerId="AD" clId="Web-{86055921-9BBA-47C9-B170-193149ECDD8D}" dt="2021-10-10T23:13:52.658" v="12" actId="20577"/>
          <ac:spMkLst>
            <pc:docMk/>
            <pc:sldMk cId="580958483" sldId="265"/>
            <ac:spMk id="4" creationId="{8D8C77B6-A9F2-4671-86EC-0B79C9773C17}"/>
          </ac:spMkLst>
        </pc:spChg>
      </pc:sldChg>
    </pc:docChg>
  </pc:docChgLst>
  <pc:docChgLst>
    <pc:chgData name="Joshua Spence" userId="S::s210270@students.aie.edu.au::b5d1abf9-7abf-4f34-9050-d07fa48685ae" providerId="AD" clId="Web-{B03DAD0E-0681-4042-94BD-6F67DADC29B3}"/>
    <pc:docChg chg="modSld">
      <pc:chgData name="Joshua Spence" userId="S::s210270@students.aie.edu.au::b5d1abf9-7abf-4f34-9050-d07fa48685ae" providerId="AD" clId="Web-{B03DAD0E-0681-4042-94BD-6F67DADC29B3}" dt="2021-10-05T03:38:16.757" v="106"/>
      <pc:docMkLst>
        <pc:docMk/>
      </pc:docMkLst>
      <pc:sldChg chg="modSp">
        <pc:chgData name="Joshua Spence" userId="S::s210270@students.aie.edu.au::b5d1abf9-7abf-4f34-9050-d07fa48685ae" providerId="AD" clId="Web-{B03DAD0E-0681-4042-94BD-6F67DADC29B3}" dt="2021-10-05T03:34:07.205" v="4" actId="20577"/>
        <pc:sldMkLst>
          <pc:docMk/>
          <pc:sldMk cId="3840308270" sldId="256"/>
        </pc:sldMkLst>
        <pc:spChg chg="mod">
          <ac:chgData name="Joshua Spence" userId="S::s210270@students.aie.edu.au::b5d1abf9-7abf-4f34-9050-d07fa48685ae" providerId="AD" clId="Web-{B03DAD0E-0681-4042-94BD-6F67DADC29B3}" dt="2021-10-05T03:34:07.205" v="4" actId="20577"/>
          <ac:spMkLst>
            <pc:docMk/>
            <pc:sldMk cId="3840308270" sldId="256"/>
            <ac:spMk id="3" creationId="{E0F3C602-48DC-405C-8916-39D6E7604F19}"/>
          </ac:spMkLst>
        </pc:spChg>
      </pc:sldChg>
      <pc:sldChg chg="addSp delSp modSp">
        <pc:chgData name="Joshua Spence" userId="S::s210270@students.aie.edu.au::b5d1abf9-7abf-4f34-9050-d07fa48685ae" providerId="AD" clId="Web-{B03DAD0E-0681-4042-94BD-6F67DADC29B3}" dt="2021-10-05T03:38:16.757" v="106"/>
        <pc:sldMkLst>
          <pc:docMk/>
          <pc:sldMk cId="494470918" sldId="257"/>
        </pc:sldMkLst>
        <pc:spChg chg="mod">
          <ac:chgData name="Joshua Spence" userId="S::s210270@students.aie.edu.au::b5d1abf9-7abf-4f34-9050-d07fa48685ae" providerId="AD" clId="Web-{B03DAD0E-0681-4042-94BD-6F67DADC29B3}" dt="2021-10-05T03:35:59.848" v="102" actId="20577"/>
          <ac:spMkLst>
            <pc:docMk/>
            <pc:sldMk cId="494470918" sldId="257"/>
            <ac:spMk id="2" creationId="{9B926EC3-746B-4128-B073-1A9EF2C659CB}"/>
          </ac:spMkLst>
        </pc:spChg>
        <pc:graphicFrameChg chg="add del">
          <ac:chgData name="Joshua Spence" userId="S::s210270@students.aie.edu.au::b5d1abf9-7abf-4f34-9050-d07fa48685ae" providerId="AD" clId="Web-{B03DAD0E-0681-4042-94BD-6F67DADC29B3}" dt="2021-10-05T03:38:12.022" v="104"/>
          <ac:graphicFrameMkLst>
            <pc:docMk/>
            <pc:sldMk cId="494470918" sldId="257"/>
            <ac:graphicFrameMk id="5" creationId="{96F0A014-E985-46D6-A23C-D40B4AD53E68}"/>
          </ac:graphicFrameMkLst>
        </pc:graphicFrameChg>
        <pc:graphicFrameChg chg="mod modGraphic">
          <ac:chgData name="Joshua Spence" userId="S::s210270@students.aie.edu.au::b5d1abf9-7abf-4f34-9050-d07fa48685ae" providerId="AD" clId="Web-{B03DAD0E-0681-4042-94BD-6F67DADC29B3}" dt="2021-10-05T03:38:16.757" v="106"/>
          <ac:graphicFrameMkLst>
            <pc:docMk/>
            <pc:sldMk cId="494470918" sldId="257"/>
            <ac:graphicFrameMk id="7" creationId="{AE55D902-5E5C-4FDB-8785-DFC389EE012D}"/>
          </ac:graphicFrameMkLst>
        </pc:graphicFrameChg>
      </pc:sldChg>
    </pc:docChg>
  </pc:docChgLst>
  <pc:docChgLst>
    <pc:chgData clId="Web-{8F77FA2F-7326-4BD1-80AA-2AEE372F7D75}"/>
    <pc:docChg chg="modSld">
      <pc:chgData name="" userId="" providerId="" clId="Web-{8F77FA2F-7326-4BD1-80AA-2AEE372F7D75}" dt="2021-10-06T00:43:46.328" v="15" actId="20577"/>
      <pc:docMkLst>
        <pc:docMk/>
      </pc:docMkLst>
      <pc:sldChg chg="modSp">
        <pc:chgData name="" userId="" providerId="" clId="Web-{8F77FA2F-7326-4BD1-80AA-2AEE372F7D75}" dt="2021-10-06T00:43:46.328" v="15" actId="20577"/>
        <pc:sldMkLst>
          <pc:docMk/>
          <pc:sldMk cId="1554431117" sldId="259"/>
        </pc:sldMkLst>
        <pc:spChg chg="mod">
          <ac:chgData name="" userId="" providerId="" clId="Web-{8F77FA2F-7326-4BD1-80AA-2AEE372F7D75}" dt="2021-10-06T00:43:46.328" v="15" actId="20577"/>
          <ac:spMkLst>
            <pc:docMk/>
            <pc:sldMk cId="1554431117" sldId="259"/>
            <ac:spMk id="3" creationId="{03A620E0-D8E1-4ABF-8BCA-4BBD54F8A7C3}"/>
          </ac:spMkLst>
        </pc:spChg>
      </pc:sldChg>
    </pc:docChg>
  </pc:docChgLst>
  <pc:docChgLst>
    <pc:chgData name="Benjamin Scott" userId="S::s210052@students.aie.edu.au::a627e03b-216a-451d-a4cf-38d70dcd7469" providerId="AD" clId="Web-{7D0CB038-C115-4CB5-9976-E4107ED112B0}"/>
    <pc:docChg chg="modSld">
      <pc:chgData name="Benjamin Scott" userId="S::s210052@students.aie.edu.au::a627e03b-216a-451d-a4cf-38d70dcd7469" providerId="AD" clId="Web-{7D0CB038-C115-4CB5-9976-E4107ED112B0}" dt="2021-10-11T00:24:14.442" v="29" actId="1076"/>
      <pc:docMkLst>
        <pc:docMk/>
      </pc:docMkLst>
      <pc:sldChg chg="modSp">
        <pc:chgData name="Benjamin Scott" userId="S::s210052@students.aie.edu.au::a627e03b-216a-451d-a4cf-38d70dcd7469" providerId="AD" clId="Web-{7D0CB038-C115-4CB5-9976-E4107ED112B0}" dt="2021-10-11T00:24:14.442" v="29" actId="1076"/>
        <pc:sldMkLst>
          <pc:docMk/>
          <pc:sldMk cId="494470918" sldId="257"/>
        </pc:sldMkLst>
        <pc:picChg chg="mod">
          <ac:chgData name="Benjamin Scott" userId="S::s210052@students.aie.edu.au::a627e03b-216a-451d-a4cf-38d70dcd7469" providerId="AD" clId="Web-{7D0CB038-C115-4CB5-9976-E4107ED112B0}" dt="2021-10-11T00:21:50.361" v="3" actId="1076"/>
          <ac:picMkLst>
            <pc:docMk/>
            <pc:sldMk cId="494470918" sldId="257"/>
            <ac:picMk id="6" creationId="{9BC12FF9-2392-4B73-9567-A79278D62199}"/>
          </ac:picMkLst>
        </pc:picChg>
        <pc:picChg chg="mod">
          <ac:chgData name="Benjamin Scott" userId="S::s210052@students.aie.edu.au::a627e03b-216a-451d-a4cf-38d70dcd7469" providerId="AD" clId="Web-{7D0CB038-C115-4CB5-9976-E4107ED112B0}" dt="2021-10-11T00:22:41.425" v="14" actId="1076"/>
          <ac:picMkLst>
            <pc:docMk/>
            <pc:sldMk cId="494470918" sldId="257"/>
            <ac:picMk id="9" creationId="{5610D86A-9191-4191-9ADB-3A9C3B7548EA}"/>
          </ac:picMkLst>
        </pc:picChg>
        <pc:picChg chg="mod">
          <ac:chgData name="Benjamin Scott" userId="S::s210052@students.aie.edu.au::a627e03b-216a-451d-a4cf-38d70dcd7469" providerId="AD" clId="Web-{7D0CB038-C115-4CB5-9976-E4107ED112B0}" dt="2021-10-11T00:24:14.442" v="29" actId="1076"/>
          <ac:picMkLst>
            <pc:docMk/>
            <pc:sldMk cId="494470918" sldId="257"/>
            <ac:picMk id="11" creationId="{766FC7F6-F9F7-44CC-9BB9-1B71324689D5}"/>
          </ac:picMkLst>
        </pc:picChg>
      </pc:sldChg>
    </pc:docChg>
  </pc:docChgLst>
  <pc:docChgLst>
    <pc:chgData name="Alexandra Mannell" userId="7331982a-66a1-4c9e-9879-44a009b49a3d" providerId="ADAL" clId="{16D4B43C-E8A6-4050-9B70-5A2DA929141C}"/>
    <pc:docChg chg="addSld delSld modSld">
      <pc:chgData name="Alexandra Mannell" userId="7331982a-66a1-4c9e-9879-44a009b49a3d" providerId="ADAL" clId="{16D4B43C-E8A6-4050-9B70-5A2DA929141C}" dt="2019-09-24T01:36:05.748" v="29" actId="2696"/>
      <pc:docMkLst>
        <pc:docMk/>
      </pc:docMkLst>
      <pc:sldChg chg="modSp add del">
        <pc:chgData name="Alexandra Mannell" userId="7331982a-66a1-4c9e-9879-44a009b49a3d" providerId="ADAL" clId="{16D4B43C-E8A6-4050-9B70-5A2DA929141C}" dt="2019-09-24T01:36:05.748" v="29" actId="2696"/>
        <pc:sldMkLst>
          <pc:docMk/>
          <pc:sldMk cId="2634397990" sldId="265"/>
        </pc:sldMkLst>
        <pc:spChg chg="mod">
          <ac:chgData name="Alexandra Mannell" userId="7331982a-66a1-4c9e-9879-44a009b49a3d" providerId="ADAL" clId="{16D4B43C-E8A6-4050-9B70-5A2DA929141C}" dt="2019-09-24T01:35:59.436" v="28" actId="6549"/>
          <ac:spMkLst>
            <pc:docMk/>
            <pc:sldMk cId="2634397990" sldId="265"/>
            <ac:spMk id="2" creationId="{CE047CF8-A499-4807-B2E5-DA0440E472BE}"/>
          </ac:spMkLst>
        </pc:spChg>
      </pc:sldChg>
    </pc:docChg>
  </pc:docChgLst>
  <pc:docChgLst>
    <pc:chgData name="Joshua Spence" userId="S::s210270@students.aie.edu.au::b5d1abf9-7abf-4f34-9050-d07fa48685ae" providerId="AD" clId="Web-{0A5E8EB2-D066-4E23-A3E9-B8ACDB2950B6}"/>
    <pc:docChg chg="modSld">
      <pc:chgData name="Joshua Spence" userId="S::s210270@students.aie.edu.au::b5d1abf9-7abf-4f34-9050-d07fa48685ae" providerId="AD" clId="Web-{0A5E8EB2-D066-4E23-A3E9-B8ACDB2950B6}" dt="2021-10-06T00:37:11.249" v="30" actId="20577"/>
      <pc:docMkLst>
        <pc:docMk/>
      </pc:docMkLst>
      <pc:sldChg chg="modSp">
        <pc:chgData name="Joshua Spence" userId="S::s210270@students.aie.edu.au::b5d1abf9-7abf-4f34-9050-d07fa48685ae" providerId="AD" clId="Web-{0A5E8EB2-D066-4E23-A3E9-B8ACDB2950B6}" dt="2021-10-06T00:36:14.389" v="11" actId="20577"/>
        <pc:sldMkLst>
          <pc:docMk/>
          <pc:sldMk cId="3840308270" sldId="256"/>
        </pc:sldMkLst>
        <pc:spChg chg="mod">
          <ac:chgData name="Joshua Spence" userId="S::s210270@students.aie.edu.au::b5d1abf9-7abf-4f34-9050-d07fa48685ae" providerId="AD" clId="Web-{0A5E8EB2-D066-4E23-A3E9-B8ACDB2950B6}" dt="2021-10-06T00:36:14.389" v="11" actId="20577"/>
          <ac:spMkLst>
            <pc:docMk/>
            <pc:sldMk cId="3840308270" sldId="256"/>
            <ac:spMk id="2" creationId="{C115E5B0-EEFF-4C0D-98FC-BEA93FEEDAE2}"/>
          </ac:spMkLst>
        </pc:spChg>
      </pc:sldChg>
      <pc:sldChg chg="modSp">
        <pc:chgData name="Joshua Spence" userId="S::s210270@students.aie.edu.au::b5d1abf9-7abf-4f34-9050-d07fa48685ae" providerId="AD" clId="Web-{0A5E8EB2-D066-4E23-A3E9-B8ACDB2950B6}" dt="2021-10-06T00:37:11.249" v="30" actId="20577"/>
        <pc:sldMkLst>
          <pc:docMk/>
          <pc:sldMk cId="1554431117" sldId="259"/>
        </pc:sldMkLst>
        <pc:spChg chg="mod">
          <ac:chgData name="Joshua Spence" userId="S::s210270@students.aie.edu.au::b5d1abf9-7abf-4f34-9050-d07fa48685ae" providerId="AD" clId="Web-{0A5E8EB2-D066-4E23-A3E9-B8ACDB2950B6}" dt="2021-10-06T00:37:11.249" v="30" actId="20577"/>
          <ac:spMkLst>
            <pc:docMk/>
            <pc:sldMk cId="1554431117" sldId="259"/>
            <ac:spMk id="3" creationId="{03A620E0-D8E1-4ABF-8BCA-4BBD54F8A7C3}"/>
          </ac:spMkLst>
        </pc:spChg>
      </pc:sldChg>
      <pc:sldChg chg="modSp">
        <pc:chgData name="Joshua Spence" userId="S::s210270@students.aie.edu.au::b5d1abf9-7abf-4f34-9050-d07fa48685ae" providerId="AD" clId="Web-{0A5E8EB2-D066-4E23-A3E9-B8ACDB2950B6}" dt="2021-10-06T00:35:33.966" v="0" actId="20577"/>
        <pc:sldMkLst>
          <pc:docMk/>
          <pc:sldMk cId="2671491547" sldId="273"/>
        </pc:sldMkLst>
        <pc:spChg chg="mod">
          <ac:chgData name="Joshua Spence" userId="S::s210270@students.aie.edu.au::b5d1abf9-7abf-4f34-9050-d07fa48685ae" providerId="AD" clId="Web-{0A5E8EB2-D066-4E23-A3E9-B8ACDB2950B6}" dt="2021-10-06T00:35:33.966" v="0" actId="20577"/>
          <ac:spMkLst>
            <pc:docMk/>
            <pc:sldMk cId="2671491547" sldId="273"/>
            <ac:spMk id="4" creationId="{8D8C77B6-A9F2-4671-86EC-0B79C9773C17}"/>
          </ac:spMkLst>
        </pc:spChg>
      </pc:sldChg>
    </pc:docChg>
  </pc:docChgLst>
  <pc:docChgLst>
    <pc:chgData name="Benjamin Scott" userId="S::s210052@students.aie.edu.au::a627e03b-216a-451d-a4cf-38d70dcd7469" providerId="AD" clId="Web-{4AE729F1-19C2-4366-BCA4-8FD245206300}"/>
    <pc:docChg chg="modSld">
      <pc:chgData name="Benjamin Scott" userId="S::s210052@students.aie.edu.au::a627e03b-216a-451d-a4cf-38d70dcd7469" providerId="AD" clId="Web-{4AE729F1-19C2-4366-BCA4-8FD245206300}" dt="2021-10-10T23:23:29.301" v="105" actId="20577"/>
      <pc:docMkLst>
        <pc:docMk/>
      </pc:docMkLst>
      <pc:sldChg chg="modSp">
        <pc:chgData name="Benjamin Scott" userId="S::s210052@students.aie.edu.au::a627e03b-216a-451d-a4cf-38d70dcd7469" providerId="AD" clId="Web-{4AE729F1-19C2-4366-BCA4-8FD245206300}" dt="2021-10-10T23:14:07.650" v="19" actId="14100"/>
        <pc:sldMkLst>
          <pc:docMk/>
          <pc:sldMk cId="494470918" sldId="257"/>
        </pc:sldMkLst>
        <pc:picChg chg="mod">
          <ac:chgData name="Benjamin Scott" userId="S::s210052@students.aie.edu.au::a627e03b-216a-451d-a4cf-38d70dcd7469" providerId="AD" clId="Web-{4AE729F1-19C2-4366-BCA4-8FD245206300}" dt="2021-10-10T23:14:07.650" v="19" actId="14100"/>
          <ac:picMkLst>
            <pc:docMk/>
            <pc:sldMk cId="494470918" sldId="257"/>
            <ac:picMk id="6" creationId="{9BC12FF9-2392-4B73-9567-A79278D62199}"/>
          </ac:picMkLst>
        </pc:picChg>
      </pc:sldChg>
      <pc:sldChg chg="modSp">
        <pc:chgData name="Benjamin Scott" userId="S::s210052@students.aie.edu.au::a627e03b-216a-451d-a4cf-38d70dcd7469" providerId="AD" clId="Web-{4AE729F1-19C2-4366-BCA4-8FD245206300}" dt="2021-10-10T23:23:29.301" v="105" actId="20577"/>
        <pc:sldMkLst>
          <pc:docMk/>
          <pc:sldMk cId="257148844" sldId="264"/>
        </pc:sldMkLst>
        <pc:spChg chg="mod">
          <ac:chgData name="Benjamin Scott" userId="S::s210052@students.aie.edu.au::a627e03b-216a-451d-a4cf-38d70dcd7469" providerId="AD" clId="Web-{4AE729F1-19C2-4366-BCA4-8FD245206300}" dt="2021-10-10T23:23:29.301" v="105" actId="20577"/>
          <ac:spMkLst>
            <pc:docMk/>
            <pc:sldMk cId="257148844" sldId="264"/>
            <ac:spMk id="4" creationId="{8D8C77B6-A9F2-4671-86EC-0B79C9773C17}"/>
          </ac:spMkLst>
        </pc:spChg>
      </pc:sldChg>
      <pc:sldChg chg="modSp">
        <pc:chgData name="Benjamin Scott" userId="S::s210052@students.aie.edu.au::a627e03b-216a-451d-a4cf-38d70dcd7469" providerId="AD" clId="Web-{4AE729F1-19C2-4366-BCA4-8FD245206300}" dt="2021-10-10T23:19:39.719" v="83" actId="20577"/>
        <pc:sldMkLst>
          <pc:docMk/>
          <pc:sldMk cId="12145596" sldId="268"/>
        </pc:sldMkLst>
        <pc:spChg chg="mod">
          <ac:chgData name="Benjamin Scott" userId="S::s210052@students.aie.edu.au::a627e03b-216a-451d-a4cf-38d70dcd7469" providerId="AD" clId="Web-{4AE729F1-19C2-4366-BCA4-8FD245206300}" dt="2021-10-10T23:19:39.719" v="83" actId="20577"/>
          <ac:spMkLst>
            <pc:docMk/>
            <pc:sldMk cId="12145596" sldId="268"/>
            <ac:spMk id="4" creationId="{8D8C77B6-A9F2-4671-86EC-0B79C9773C17}"/>
          </ac:spMkLst>
        </pc:spChg>
      </pc:sldChg>
    </pc:docChg>
  </pc:docChgLst>
  <pc:docChgLst>
    <pc:chgData name="Joshua Spence" userId="S::s210270@students.aie.edu.au::b5d1abf9-7abf-4f34-9050-d07fa48685ae" providerId="AD" clId="Web-{E6847491-55B2-4DD7-83B9-58EAAC26E4AF}"/>
    <pc:docChg chg="modSld">
      <pc:chgData name="Joshua Spence" userId="S::s210270@students.aie.edu.au::b5d1abf9-7abf-4f34-9050-d07fa48685ae" providerId="AD" clId="Web-{E6847491-55B2-4DD7-83B9-58EAAC26E4AF}" dt="2021-10-05T06:07:58.229" v="8" actId="20577"/>
      <pc:docMkLst>
        <pc:docMk/>
      </pc:docMkLst>
      <pc:sldChg chg="modSp">
        <pc:chgData name="Joshua Spence" userId="S::s210270@students.aie.edu.au::b5d1abf9-7abf-4f34-9050-d07fa48685ae" providerId="AD" clId="Web-{E6847491-55B2-4DD7-83B9-58EAAC26E4AF}" dt="2021-10-05T06:05:18.803" v="1"/>
        <pc:sldMkLst>
          <pc:docMk/>
          <pc:sldMk cId="494470918" sldId="257"/>
        </pc:sldMkLst>
        <pc:graphicFrameChg chg="mod modGraphic">
          <ac:chgData name="Joshua Spence" userId="S::s210270@students.aie.edu.au::b5d1abf9-7abf-4f34-9050-d07fa48685ae" providerId="AD" clId="Web-{E6847491-55B2-4DD7-83B9-58EAAC26E4AF}" dt="2021-10-05T06:05:18.803" v="1"/>
          <ac:graphicFrameMkLst>
            <pc:docMk/>
            <pc:sldMk cId="494470918" sldId="257"/>
            <ac:graphicFrameMk id="7" creationId="{AE55D902-5E5C-4FDB-8785-DFC389EE012D}"/>
          </ac:graphicFrameMkLst>
        </pc:graphicFrameChg>
      </pc:sldChg>
      <pc:sldChg chg="modSp">
        <pc:chgData name="Joshua Spence" userId="S::s210270@students.aie.edu.au::b5d1abf9-7abf-4f34-9050-d07fa48685ae" providerId="AD" clId="Web-{E6847491-55B2-4DD7-83B9-58EAAC26E4AF}" dt="2021-10-05T06:07:51.573" v="7" actId="20577"/>
        <pc:sldMkLst>
          <pc:docMk/>
          <pc:sldMk cId="257148844" sldId="264"/>
        </pc:sldMkLst>
        <pc:spChg chg="mod">
          <ac:chgData name="Joshua Spence" userId="S::s210270@students.aie.edu.au::b5d1abf9-7abf-4f34-9050-d07fa48685ae" providerId="AD" clId="Web-{E6847491-55B2-4DD7-83B9-58EAAC26E4AF}" dt="2021-10-05T06:07:51.573" v="7" actId="20577"/>
          <ac:spMkLst>
            <pc:docMk/>
            <pc:sldMk cId="257148844" sldId="264"/>
            <ac:spMk id="4" creationId="{8D8C77B6-A9F2-4671-86EC-0B79C9773C17}"/>
          </ac:spMkLst>
        </pc:spChg>
      </pc:sldChg>
      <pc:sldChg chg="modSp">
        <pc:chgData name="Joshua Spence" userId="S::s210270@students.aie.edu.au::b5d1abf9-7abf-4f34-9050-d07fa48685ae" providerId="AD" clId="Web-{E6847491-55B2-4DD7-83B9-58EAAC26E4AF}" dt="2021-10-05T06:07:58.229" v="8" actId="20577"/>
        <pc:sldMkLst>
          <pc:docMk/>
          <pc:sldMk cId="12145596" sldId="268"/>
        </pc:sldMkLst>
        <pc:spChg chg="mod">
          <ac:chgData name="Joshua Spence" userId="S::s210270@students.aie.edu.au::b5d1abf9-7abf-4f34-9050-d07fa48685ae" providerId="AD" clId="Web-{E6847491-55B2-4DD7-83B9-58EAAC26E4AF}" dt="2021-10-05T06:07:58.229" v="8" actId="20577"/>
          <ac:spMkLst>
            <pc:docMk/>
            <pc:sldMk cId="12145596" sldId="268"/>
            <ac:spMk id="4" creationId="{8D8C77B6-A9F2-4671-86EC-0B79C9773C17}"/>
          </ac:spMkLst>
        </pc:spChg>
      </pc:sldChg>
    </pc:docChg>
  </pc:docChgLst>
  <pc:docChgLst>
    <pc:chgData name="Anna Ross" userId="S::s210036@students.aie.edu.au::5fe2b83c-7c1a-421f-bb20-b7b28a5a75c3" providerId="AD" clId="Web-{5EC7AFCF-77FC-4109-8D92-32326169C232}"/>
    <pc:docChg chg="modSld">
      <pc:chgData name="Anna Ross" userId="S::s210036@students.aie.edu.au::5fe2b83c-7c1a-421f-bb20-b7b28a5a75c3" providerId="AD" clId="Web-{5EC7AFCF-77FC-4109-8D92-32326169C232}" dt="2021-10-06T02:48:37.025" v="1"/>
      <pc:docMkLst>
        <pc:docMk/>
      </pc:docMkLst>
      <pc:sldChg chg="delSp modSp">
        <pc:chgData name="Anna Ross" userId="S::s210036@students.aie.edu.au::5fe2b83c-7c1a-421f-bb20-b7b28a5a75c3" providerId="AD" clId="Web-{5EC7AFCF-77FC-4109-8D92-32326169C232}" dt="2021-10-06T02:48:37.025" v="1"/>
        <pc:sldMkLst>
          <pc:docMk/>
          <pc:sldMk cId="2729746980" sldId="274"/>
        </pc:sldMkLst>
        <pc:picChg chg="del mod">
          <ac:chgData name="Anna Ross" userId="S::s210036@students.aie.edu.au::5fe2b83c-7c1a-421f-bb20-b7b28a5a75c3" providerId="AD" clId="Web-{5EC7AFCF-77FC-4109-8D92-32326169C232}" dt="2021-10-06T02:48:37.025" v="1"/>
          <ac:picMkLst>
            <pc:docMk/>
            <pc:sldMk cId="2729746980" sldId="274"/>
            <ac:picMk id="65" creationId="{0C5436DF-11DF-4C8A-9561-4F963D2F2D47}"/>
          </ac:picMkLst>
        </pc:picChg>
      </pc:sldChg>
    </pc:docChg>
  </pc:docChgLst>
  <pc:docChgLst>
    <pc:chgData name="Joshua Spence" userId="S::s210270@students.aie.edu.au::b5d1abf9-7abf-4f34-9050-d07fa48685ae" providerId="AD" clId="Web-{33BBE503-F3D2-41AE-B1EF-C535A972BA45}"/>
    <pc:docChg chg="modSld">
      <pc:chgData name="Joshua Spence" userId="S::s210270@students.aie.edu.au::b5d1abf9-7abf-4f34-9050-d07fa48685ae" providerId="AD" clId="Web-{33BBE503-F3D2-41AE-B1EF-C535A972BA45}" dt="2021-10-06T04:07:41.284" v="25" actId="14100"/>
      <pc:docMkLst>
        <pc:docMk/>
      </pc:docMkLst>
      <pc:sldChg chg="modSp">
        <pc:chgData name="Joshua Spence" userId="S::s210270@students.aie.edu.au::b5d1abf9-7abf-4f34-9050-d07fa48685ae" providerId="AD" clId="Web-{33BBE503-F3D2-41AE-B1EF-C535A972BA45}" dt="2021-10-06T04:01:58.932" v="17" actId="20577"/>
        <pc:sldMkLst>
          <pc:docMk/>
          <pc:sldMk cId="12145596" sldId="268"/>
        </pc:sldMkLst>
        <pc:spChg chg="mod">
          <ac:chgData name="Joshua Spence" userId="S::s210270@students.aie.edu.au::b5d1abf9-7abf-4f34-9050-d07fa48685ae" providerId="AD" clId="Web-{33BBE503-F3D2-41AE-B1EF-C535A972BA45}" dt="2021-10-06T04:01:58.932" v="17" actId="20577"/>
          <ac:spMkLst>
            <pc:docMk/>
            <pc:sldMk cId="12145596" sldId="268"/>
            <ac:spMk id="4" creationId="{8D8C77B6-A9F2-4671-86EC-0B79C9773C17}"/>
          </ac:spMkLst>
        </pc:spChg>
      </pc:sldChg>
      <pc:sldChg chg="modSp">
        <pc:chgData name="Joshua Spence" userId="S::s210270@students.aie.edu.au::b5d1abf9-7abf-4f34-9050-d07fa48685ae" providerId="AD" clId="Web-{33BBE503-F3D2-41AE-B1EF-C535A972BA45}" dt="2021-10-06T04:07:41.284" v="25" actId="14100"/>
        <pc:sldMkLst>
          <pc:docMk/>
          <pc:sldMk cId="418300120" sldId="272"/>
        </pc:sldMkLst>
        <pc:spChg chg="mod">
          <ac:chgData name="Joshua Spence" userId="S::s210270@students.aie.edu.au::b5d1abf9-7abf-4f34-9050-d07fa48685ae" providerId="AD" clId="Web-{33BBE503-F3D2-41AE-B1EF-C535A972BA45}" dt="2021-10-06T04:07:41.284" v="25" actId="14100"/>
          <ac:spMkLst>
            <pc:docMk/>
            <pc:sldMk cId="418300120" sldId="272"/>
            <ac:spMk id="3" creationId="{69C0720E-B5CE-47A6-B66F-96E2394884C9}"/>
          </ac:spMkLst>
        </pc:spChg>
      </pc:sldChg>
      <pc:sldChg chg="modSp">
        <pc:chgData name="Joshua Spence" userId="S::s210270@students.aie.edu.au::b5d1abf9-7abf-4f34-9050-d07fa48685ae" providerId="AD" clId="Web-{33BBE503-F3D2-41AE-B1EF-C535A972BA45}" dt="2021-10-06T03:55:56.486" v="3" actId="20577"/>
        <pc:sldMkLst>
          <pc:docMk/>
          <pc:sldMk cId="2671491547" sldId="273"/>
        </pc:sldMkLst>
        <pc:spChg chg="mod">
          <ac:chgData name="Joshua Spence" userId="S::s210270@students.aie.edu.au::b5d1abf9-7abf-4f34-9050-d07fa48685ae" providerId="AD" clId="Web-{33BBE503-F3D2-41AE-B1EF-C535A972BA45}" dt="2021-10-06T03:55:56.486" v="3" actId="20577"/>
          <ac:spMkLst>
            <pc:docMk/>
            <pc:sldMk cId="2671491547" sldId="273"/>
            <ac:spMk id="4" creationId="{8D8C77B6-A9F2-4671-86EC-0B79C9773C17}"/>
          </ac:spMkLst>
        </pc:spChg>
      </pc:sldChg>
    </pc:docChg>
  </pc:docChgLst>
  <pc:docChgLst>
    <pc:chgData name="Joshua Spence" userId="S::s210270@students.aie.edu.au::b5d1abf9-7abf-4f34-9050-d07fa48685ae" providerId="AD" clId="Web-{30D591A6-01BA-4882-B971-6FB56B4D7CC5}"/>
    <pc:docChg chg="modSld">
      <pc:chgData name="Joshua Spence" userId="S::s210270@students.aie.edu.au::b5d1abf9-7abf-4f34-9050-d07fa48685ae" providerId="AD" clId="Web-{30D591A6-01BA-4882-B971-6FB56B4D7CC5}" dt="2021-10-06T00:19:44.234" v="24" actId="20577"/>
      <pc:docMkLst>
        <pc:docMk/>
      </pc:docMkLst>
      <pc:sldChg chg="modSp">
        <pc:chgData name="Joshua Spence" userId="S::s210270@students.aie.edu.au::b5d1abf9-7abf-4f34-9050-d07fa48685ae" providerId="AD" clId="Web-{30D591A6-01BA-4882-B971-6FB56B4D7CC5}" dt="2021-10-06T00:19:44.234" v="24" actId="20577"/>
        <pc:sldMkLst>
          <pc:docMk/>
          <pc:sldMk cId="2671491547" sldId="273"/>
        </pc:sldMkLst>
        <pc:spChg chg="mod">
          <ac:chgData name="Joshua Spence" userId="S::s210270@students.aie.edu.au::b5d1abf9-7abf-4f34-9050-d07fa48685ae" providerId="AD" clId="Web-{30D591A6-01BA-4882-B971-6FB56B4D7CC5}" dt="2021-10-06T00:19:44.234" v="24" actId="20577"/>
          <ac:spMkLst>
            <pc:docMk/>
            <pc:sldMk cId="2671491547" sldId="273"/>
            <ac:spMk id="4" creationId="{8D8C77B6-A9F2-4671-86EC-0B79C9773C17}"/>
          </ac:spMkLst>
        </pc:spChg>
      </pc:sldChg>
    </pc:docChg>
  </pc:docChgLst>
  <pc:docChgLst>
    <pc:chgData name="Daniel Sohler" userId="S::s192126@students.aie.edu.au::1d59c971-3c39-4075-9fae-560f82f1a268" providerId="AD" clId="Web-{AD191786-25A9-4A89-BEFF-3025C9D3DCA5}"/>
    <pc:docChg chg="modSld">
      <pc:chgData name="Daniel Sohler" userId="S::s192126@students.aie.edu.au::1d59c971-3c39-4075-9fae-560f82f1a268" providerId="AD" clId="Web-{AD191786-25A9-4A89-BEFF-3025C9D3DCA5}" dt="2021-10-06T05:33:00.823" v="306" actId="20577"/>
      <pc:docMkLst>
        <pc:docMk/>
      </pc:docMkLst>
      <pc:sldChg chg="modSp">
        <pc:chgData name="Daniel Sohler" userId="S::s192126@students.aie.edu.au::1d59c971-3c39-4075-9fae-560f82f1a268" providerId="AD" clId="Web-{AD191786-25A9-4A89-BEFF-3025C9D3DCA5}" dt="2021-10-06T05:33:00.823" v="306" actId="20577"/>
        <pc:sldMkLst>
          <pc:docMk/>
          <pc:sldMk cId="580958483" sldId="265"/>
        </pc:sldMkLst>
        <pc:spChg chg="mod">
          <ac:chgData name="Daniel Sohler" userId="S::s192126@students.aie.edu.au::1d59c971-3c39-4075-9fae-560f82f1a268" providerId="AD" clId="Web-{AD191786-25A9-4A89-BEFF-3025C9D3DCA5}" dt="2021-10-06T05:33:00.823" v="306" actId="20577"/>
          <ac:spMkLst>
            <pc:docMk/>
            <pc:sldMk cId="580958483" sldId="265"/>
            <ac:spMk id="4" creationId="{8D8C77B6-A9F2-4671-86EC-0B79C9773C17}"/>
          </ac:spMkLst>
        </pc:spChg>
      </pc:sldChg>
      <pc:sldChg chg="modSp">
        <pc:chgData name="Daniel Sohler" userId="S::s192126@students.aie.edu.au::1d59c971-3c39-4075-9fae-560f82f1a268" providerId="AD" clId="Web-{AD191786-25A9-4A89-BEFF-3025C9D3DCA5}" dt="2021-10-06T05:17:51.175" v="171" actId="20577"/>
        <pc:sldMkLst>
          <pc:docMk/>
          <pc:sldMk cId="418300120" sldId="272"/>
        </pc:sldMkLst>
        <pc:spChg chg="mod">
          <ac:chgData name="Daniel Sohler" userId="S::s192126@students.aie.edu.au::1d59c971-3c39-4075-9fae-560f82f1a268" providerId="AD" clId="Web-{AD191786-25A9-4A89-BEFF-3025C9D3DCA5}" dt="2021-10-06T05:17:51.175" v="171" actId="20577"/>
          <ac:spMkLst>
            <pc:docMk/>
            <pc:sldMk cId="418300120" sldId="272"/>
            <ac:spMk id="3" creationId="{69C0720E-B5CE-47A6-B66F-96E2394884C9}"/>
          </ac:spMkLst>
        </pc:spChg>
      </pc:sldChg>
    </pc:docChg>
  </pc:docChgLst>
  <pc:docChgLst>
    <pc:chgData name="Alexandra Mannell" userId="7331982a-66a1-4c9e-9879-44a009b49a3d" providerId="ADAL" clId="{E3CA59FA-6CD7-4063-80AE-E6A065DC2A65}"/>
    <pc:docChg chg="custSel addSld delSld modSld">
      <pc:chgData name="Alexandra Mannell" userId="7331982a-66a1-4c9e-9879-44a009b49a3d" providerId="ADAL" clId="{E3CA59FA-6CD7-4063-80AE-E6A065DC2A65}" dt="2020-09-10T01:43:15.607" v="383" actId="6549"/>
      <pc:docMkLst>
        <pc:docMk/>
      </pc:docMkLst>
      <pc:sldChg chg="modSp mod">
        <pc:chgData name="Alexandra Mannell" userId="7331982a-66a1-4c9e-9879-44a009b49a3d" providerId="ADAL" clId="{E3CA59FA-6CD7-4063-80AE-E6A065DC2A65}" dt="2020-09-10T01:36:37.534" v="139" actId="6549"/>
        <pc:sldMkLst>
          <pc:docMk/>
          <pc:sldMk cId="494470918" sldId="257"/>
        </pc:sldMkLst>
        <pc:spChg chg="mod">
          <ac:chgData name="Alexandra Mannell" userId="7331982a-66a1-4c9e-9879-44a009b49a3d" providerId="ADAL" clId="{E3CA59FA-6CD7-4063-80AE-E6A065DC2A65}" dt="2020-09-10T01:36:37.534" v="139" actId="6549"/>
          <ac:spMkLst>
            <pc:docMk/>
            <pc:sldMk cId="494470918" sldId="257"/>
            <ac:spMk id="3" creationId="{03A620E0-D8E1-4ABF-8BCA-4BBD54F8A7C3}"/>
          </ac:spMkLst>
        </pc:spChg>
      </pc:sldChg>
      <pc:sldChg chg="modSp mod">
        <pc:chgData name="Alexandra Mannell" userId="7331982a-66a1-4c9e-9879-44a009b49a3d" providerId="ADAL" clId="{E3CA59FA-6CD7-4063-80AE-E6A065DC2A65}" dt="2020-09-10T01:37:10.358" v="153" actId="20577"/>
        <pc:sldMkLst>
          <pc:docMk/>
          <pc:sldMk cId="1554431117" sldId="259"/>
        </pc:sldMkLst>
        <pc:spChg chg="mod">
          <ac:chgData name="Alexandra Mannell" userId="7331982a-66a1-4c9e-9879-44a009b49a3d" providerId="ADAL" clId="{E3CA59FA-6CD7-4063-80AE-E6A065DC2A65}" dt="2020-09-10T01:34:01.087" v="55" actId="6549"/>
          <ac:spMkLst>
            <pc:docMk/>
            <pc:sldMk cId="1554431117" sldId="259"/>
            <ac:spMk id="2" creationId="{9B926EC3-746B-4128-B073-1A9EF2C659CB}"/>
          </ac:spMkLst>
        </pc:spChg>
        <pc:spChg chg="mod">
          <ac:chgData name="Alexandra Mannell" userId="7331982a-66a1-4c9e-9879-44a009b49a3d" providerId="ADAL" clId="{E3CA59FA-6CD7-4063-80AE-E6A065DC2A65}" dt="2020-09-10T01:37:10.358" v="153" actId="20577"/>
          <ac:spMkLst>
            <pc:docMk/>
            <pc:sldMk cId="1554431117" sldId="259"/>
            <ac:spMk id="3" creationId="{03A620E0-D8E1-4ABF-8BCA-4BBD54F8A7C3}"/>
          </ac:spMkLst>
        </pc:spChg>
      </pc:sldChg>
      <pc:sldChg chg="modSp del mod">
        <pc:chgData name="Alexandra Mannell" userId="7331982a-66a1-4c9e-9879-44a009b49a3d" providerId="ADAL" clId="{E3CA59FA-6CD7-4063-80AE-E6A065DC2A65}" dt="2020-09-10T01:37:16.692" v="154" actId="2696"/>
        <pc:sldMkLst>
          <pc:docMk/>
          <pc:sldMk cId="2213055489" sldId="260"/>
        </pc:sldMkLst>
        <pc:spChg chg="mod">
          <ac:chgData name="Alexandra Mannell" userId="7331982a-66a1-4c9e-9879-44a009b49a3d" providerId="ADAL" clId="{E3CA59FA-6CD7-4063-80AE-E6A065DC2A65}" dt="2020-09-10T01:33:19.465" v="38" actId="6549"/>
          <ac:spMkLst>
            <pc:docMk/>
            <pc:sldMk cId="2213055489" sldId="260"/>
            <ac:spMk id="2" creationId="{473049F1-EA12-4E95-815C-EE6512EFFE03}"/>
          </ac:spMkLst>
        </pc:spChg>
        <pc:spChg chg="mod">
          <ac:chgData name="Alexandra Mannell" userId="7331982a-66a1-4c9e-9879-44a009b49a3d" providerId="ADAL" clId="{E3CA59FA-6CD7-4063-80AE-E6A065DC2A65}" dt="2020-09-10T01:37:01.224" v="140" actId="21"/>
          <ac:spMkLst>
            <pc:docMk/>
            <pc:sldMk cId="2213055489" sldId="260"/>
            <ac:spMk id="4" creationId="{8D8C77B6-A9F2-4671-86EC-0B79C9773C17}"/>
          </ac:spMkLst>
        </pc:spChg>
      </pc:sldChg>
      <pc:sldChg chg="modSp mod">
        <pc:chgData name="Alexandra Mannell" userId="7331982a-66a1-4c9e-9879-44a009b49a3d" providerId="ADAL" clId="{E3CA59FA-6CD7-4063-80AE-E6A065DC2A65}" dt="2020-09-10T01:42:03.989" v="344" actId="6549"/>
        <pc:sldMkLst>
          <pc:docMk/>
          <pc:sldMk cId="1377782210" sldId="262"/>
        </pc:sldMkLst>
        <pc:spChg chg="mod">
          <ac:chgData name="Alexandra Mannell" userId="7331982a-66a1-4c9e-9879-44a009b49a3d" providerId="ADAL" clId="{E3CA59FA-6CD7-4063-80AE-E6A065DC2A65}" dt="2020-09-10T01:42:03.989" v="344" actId="6549"/>
          <ac:spMkLst>
            <pc:docMk/>
            <pc:sldMk cId="1377782210" sldId="262"/>
            <ac:spMk id="2" creationId="{473049F1-EA12-4E95-815C-EE6512EFFE03}"/>
          </ac:spMkLst>
        </pc:spChg>
        <pc:spChg chg="mod">
          <ac:chgData name="Alexandra Mannell" userId="7331982a-66a1-4c9e-9879-44a009b49a3d" providerId="ADAL" clId="{E3CA59FA-6CD7-4063-80AE-E6A065DC2A65}" dt="2020-09-10T01:40:30.785" v="244" actId="20577"/>
          <ac:spMkLst>
            <pc:docMk/>
            <pc:sldMk cId="1377782210" sldId="262"/>
            <ac:spMk id="4" creationId="{8D8C77B6-A9F2-4671-86EC-0B79C9773C17}"/>
          </ac:spMkLst>
        </pc:spChg>
      </pc:sldChg>
      <pc:sldChg chg="modSp mod">
        <pc:chgData name="Alexandra Mannell" userId="7331982a-66a1-4c9e-9879-44a009b49a3d" providerId="ADAL" clId="{E3CA59FA-6CD7-4063-80AE-E6A065DC2A65}" dt="2020-09-10T01:42:24.404" v="366" actId="6549"/>
        <pc:sldMkLst>
          <pc:docMk/>
          <pc:sldMk cId="743255385" sldId="263"/>
        </pc:sldMkLst>
        <pc:spChg chg="mod">
          <ac:chgData name="Alexandra Mannell" userId="7331982a-66a1-4c9e-9879-44a009b49a3d" providerId="ADAL" clId="{E3CA59FA-6CD7-4063-80AE-E6A065DC2A65}" dt="2020-09-10T01:42:24.404" v="366" actId="6549"/>
          <ac:spMkLst>
            <pc:docMk/>
            <pc:sldMk cId="743255385" sldId="263"/>
            <ac:spMk id="2" creationId="{473049F1-EA12-4E95-815C-EE6512EFFE03}"/>
          </ac:spMkLst>
        </pc:spChg>
        <pc:spChg chg="mod">
          <ac:chgData name="Alexandra Mannell" userId="7331982a-66a1-4c9e-9879-44a009b49a3d" providerId="ADAL" clId="{E3CA59FA-6CD7-4063-80AE-E6A065DC2A65}" dt="2020-09-10T01:41:15.951" v="263" actId="20577"/>
          <ac:spMkLst>
            <pc:docMk/>
            <pc:sldMk cId="743255385" sldId="263"/>
            <ac:spMk id="4" creationId="{8D8C77B6-A9F2-4671-86EC-0B79C9773C17}"/>
          </ac:spMkLst>
        </pc:spChg>
      </pc:sldChg>
      <pc:sldChg chg="modSp mod">
        <pc:chgData name="Alexandra Mannell" userId="7331982a-66a1-4c9e-9879-44a009b49a3d" providerId="ADAL" clId="{E3CA59FA-6CD7-4063-80AE-E6A065DC2A65}" dt="2020-09-10T01:41:52.595" v="314" actId="20577"/>
        <pc:sldMkLst>
          <pc:docMk/>
          <pc:sldMk cId="257148844" sldId="264"/>
        </pc:sldMkLst>
        <pc:spChg chg="mod">
          <ac:chgData name="Alexandra Mannell" userId="7331982a-66a1-4c9e-9879-44a009b49a3d" providerId="ADAL" clId="{E3CA59FA-6CD7-4063-80AE-E6A065DC2A65}" dt="2020-09-10T01:41:52.595" v="314" actId="20577"/>
          <ac:spMkLst>
            <pc:docMk/>
            <pc:sldMk cId="257148844" sldId="264"/>
            <ac:spMk id="4" creationId="{8D8C77B6-A9F2-4671-86EC-0B79C9773C17}"/>
          </ac:spMkLst>
        </pc:spChg>
      </pc:sldChg>
      <pc:sldChg chg="modSp mod">
        <pc:chgData name="Alexandra Mannell" userId="7331982a-66a1-4c9e-9879-44a009b49a3d" providerId="ADAL" clId="{E3CA59FA-6CD7-4063-80AE-E6A065DC2A65}" dt="2020-09-10T01:35:50.755" v="130" actId="6549"/>
        <pc:sldMkLst>
          <pc:docMk/>
          <pc:sldMk cId="580958483" sldId="265"/>
        </pc:sldMkLst>
        <pc:spChg chg="mod">
          <ac:chgData name="Alexandra Mannell" userId="7331982a-66a1-4c9e-9879-44a009b49a3d" providerId="ADAL" clId="{E3CA59FA-6CD7-4063-80AE-E6A065DC2A65}" dt="2020-09-10T01:35:47.533" v="129" actId="6549"/>
          <ac:spMkLst>
            <pc:docMk/>
            <pc:sldMk cId="580958483" sldId="265"/>
            <ac:spMk id="2" creationId="{473049F1-EA12-4E95-815C-EE6512EFFE03}"/>
          </ac:spMkLst>
        </pc:spChg>
        <pc:spChg chg="mod">
          <ac:chgData name="Alexandra Mannell" userId="7331982a-66a1-4c9e-9879-44a009b49a3d" providerId="ADAL" clId="{E3CA59FA-6CD7-4063-80AE-E6A065DC2A65}" dt="2020-09-10T01:35:50.755" v="130" actId="6549"/>
          <ac:spMkLst>
            <pc:docMk/>
            <pc:sldMk cId="580958483" sldId="265"/>
            <ac:spMk id="4" creationId="{8D8C77B6-A9F2-4671-86EC-0B79C9773C17}"/>
          </ac:spMkLst>
        </pc:spChg>
      </pc:sldChg>
      <pc:sldChg chg="modSp mod">
        <pc:chgData name="Alexandra Mannell" userId="7331982a-66a1-4c9e-9879-44a009b49a3d" providerId="ADAL" clId="{E3CA59FA-6CD7-4063-80AE-E6A065DC2A65}" dt="2020-09-10T01:42:45.036" v="367"/>
        <pc:sldMkLst>
          <pc:docMk/>
          <pc:sldMk cId="51487880" sldId="266"/>
        </pc:sldMkLst>
        <pc:spChg chg="mod">
          <ac:chgData name="Alexandra Mannell" userId="7331982a-66a1-4c9e-9879-44a009b49a3d" providerId="ADAL" clId="{E3CA59FA-6CD7-4063-80AE-E6A065DC2A65}" dt="2020-09-10T01:42:45.036" v="367"/>
          <ac:spMkLst>
            <pc:docMk/>
            <pc:sldMk cId="51487880" sldId="266"/>
            <ac:spMk id="4" creationId="{8D8C77B6-A9F2-4671-86EC-0B79C9773C17}"/>
          </ac:spMkLst>
        </pc:spChg>
      </pc:sldChg>
      <pc:sldChg chg="modSp mod">
        <pc:chgData name="Alexandra Mannell" userId="7331982a-66a1-4c9e-9879-44a009b49a3d" providerId="ADAL" clId="{E3CA59FA-6CD7-4063-80AE-E6A065DC2A65}" dt="2020-09-10T01:42:58.882" v="380"/>
        <pc:sldMkLst>
          <pc:docMk/>
          <pc:sldMk cId="2362223574" sldId="267"/>
        </pc:sldMkLst>
        <pc:spChg chg="mod">
          <ac:chgData name="Alexandra Mannell" userId="7331982a-66a1-4c9e-9879-44a009b49a3d" providerId="ADAL" clId="{E3CA59FA-6CD7-4063-80AE-E6A065DC2A65}" dt="2020-09-10T01:42:56.109" v="379" actId="6549"/>
          <ac:spMkLst>
            <pc:docMk/>
            <pc:sldMk cId="2362223574" sldId="267"/>
            <ac:spMk id="2" creationId="{473049F1-EA12-4E95-815C-EE6512EFFE03}"/>
          </ac:spMkLst>
        </pc:spChg>
        <pc:spChg chg="mod">
          <ac:chgData name="Alexandra Mannell" userId="7331982a-66a1-4c9e-9879-44a009b49a3d" providerId="ADAL" clId="{E3CA59FA-6CD7-4063-80AE-E6A065DC2A65}" dt="2020-09-10T01:42:58.882" v="380"/>
          <ac:spMkLst>
            <pc:docMk/>
            <pc:sldMk cId="2362223574" sldId="267"/>
            <ac:spMk id="4" creationId="{8D8C77B6-A9F2-4671-86EC-0B79C9773C17}"/>
          </ac:spMkLst>
        </pc:spChg>
      </pc:sldChg>
      <pc:sldChg chg="modSp mod">
        <pc:chgData name="Alexandra Mannell" userId="7331982a-66a1-4c9e-9879-44a009b49a3d" providerId="ADAL" clId="{E3CA59FA-6CD7-4063-80AE-E6A065DC2A65}" dt="2020-09-10T01:43:15.607" v="383" actId="6549"/>
        <pc:sldMkLst>
          <pc:docMk/>
          <pc:sldMk cId="12145596" sldId="268"/>
        </pc:sldMkLst>
        <pc:spChg chg="mod">
          <ac:chgData name="Alexandra Mannell" userId="7331982a-66a1-4c9e-9879-44a009b49a3d" providerId="ADAL" clId="{E3CA59FA-6CD7-4063-80AE-E6A065DC2A65}" dt="2020-09-10T01:43:15.607" v="383" actId="6549"/>
          <ac:spMkLst>
            <pc:docMk/>
            <pc:sldMk cId="12145596" sldId="268"/>
            <ac:spMk id="4" creationId="{8D8C77B6-A9F2-4671-86EC-0B79C9773C17}"/>
          </ac:spMkLst>
        </pc:spChg>
      </pc:sldChg>
      <pc:sldChg chg="modSp mod">
        <pc:chgData name="Alexandra Mannell" userId="7331982a-66a1-4c9e-9879-44a009b49a3d" providerId="ADAL" clId="{E3CA59FA-6CD7-4063-80AE-E6A065DC2A65}" dt="2020-09-10T01:36:02.029" v="131" actId="6549"/>
        <pc:sldMkLst>
          <pc:docMk/>
          <pc:sldMk cId="1562813663" sldId="269"/>
        </pc:sldMkLst>
        <pc:spChg chg="mod">
          <ac:chgData name="Alexandra Mannell" userId="7331982a-66a1-4c9e-9879-44a009b49a3d" providerId="ADAL" clId="{E3CA59FA-6CD7-4063-80AE-E6A065DC2A65}" dt="2020-09-10T01:36:02.029" v="131" actId="6549"/>
          <ac:spMkLst>
            <pc:docMk/>
            <pc:sldMk cId="1562813663" sldId="269"/>
            <ac:spMk id="3" creationId="{3BAD929A-7530-4960-BA53-4EDD53547A26}"/>
          </ac:spMkLst>
        </pc:spChg>
      </pc:sldChg>
      <pc:sldChg chg="del">
        <pc:chgData name="Alexandra Mannell" userId="7331982a-66a1-4c9e-9879-44a009b49a3d" providerId="ADAL" clId="{E3CA59FA-6CD7-4063-80AE-E6A065DC2A65}" dt="2020-09-10T01:36:06.663" v="132" actId="2696"/>
        <pc:sldMkLst>
          <pc:docMk/>
          <pc:sldMk cId="1675575960" sldId="270"/>
        </pc:sldMkLst>
      </pc:sldChg>
      <pc:sldChg chg="del">
        <pc:chgData name="Alexandra Mannell" userId="7331982a-66a1-4c9e-9879-44a009b49a3d" providerId="ADAL" clId="{E3CA59FA-6CD7-4063-80AE-E6A065DC2A65}" dt="2020-09-10T01:36:15.732" v="133" actId="2696"/>
        <pc:sldMkLst>
          <pc:docMk/>
          <pc:sldMk cId="584286856" sldId="271"/>
        </pc:sldMkLst>
      </pc:sldChg>
      <pc:sldChg chg="modSp add mod">
        <pc:chgData name="Alexandra Mannell" userId="7331982a-66a1-4c9e-9879-44a009b49a3d" providerId="ADAL" clId="{E3CA59FA-6CD7-4063-80AE-E6A065DC2A65}" dt="2020-09-10T01:35:39.370" v="128"/>
        <pc:sldMkLst>
          <pc:docMk/>
          <pc:sldMk cId="2671491547" sldId="273"/>
        </pc:sldMkLst>
        <pc:spChg chg="mod">
          <ac:chgData name="Alexandra Mannell" userId="7331982a-66a1-4c9e-9879-44a009b49a3d" providerId="ADAL" clId="{E3CA59FA-6CD7-4063-80AE-E6A065DC2A65}" dt="2020-09-10T01:35:36.270" v="127" actId="6549"/>
          <ac:spMkLst>
            <pc:docMk/>
            <pc:sldMk cId="2671491547" sldId="273"/>
            <ac:spMk id="2" creationId="{473049F1-EA12-4E95-815C-EE6512EFFE03}"/>
          </ac:spMkLst>
        </pc:spChg>
        <pc:spChg chg="mod">
          <ac:chgData name="Alexandra Mannell" userId="7331982a-66a1-4c9e-9879-44a009b49a3d" providerId="ADAL" clId="{E3CA59FA-6CD7-4063-80AE-E6A065DC2A65}" dt="2020-09-10T01:35:39.370" v="128"/>
          <ac:spMkLst>
            <pc:docMk/>
            <pc:sldMk cId="2671491547" sldId="273"/>
            <ac:spMk id="4" creationId="{8D8C77B6-A9F2-4671-86EC-0B79C9773C17}"/>
          </ac:spMkLst>
        </pc:spChg>
      </pc:sldChg>
    </pc:docChg>
  </pc:docChgLst>
  <pc:docChgLst>
    <pc:chgData name="Joshua Spence" userId="b5d1abf9-7abf-4f34-9050-d07fa48685ae" providerId="ADAL" clId="{A1862D82-2CF6-4F45-A2E7-3A8E06B28AE0}"/>
    <pc:docChg chg="custSel modSld">
      <pc:chgData name="Joshua Spence" userId="b5d1abf9-7abf-4f34-9050-d07fa48685ae" providerId="ADAL" clId="{A1862D82-2CF6-4F45-A2E7-3A8E06B28AE0}" dt="2021-10-11T00:23:35.882" v="19" actId="14100"/>
      <pc:docMkLst>
        <pc:docMk/>
      </pc:docMkLst>
      <pc:sldChg chg="delSp modSp mod">
        <pc:chgData name="Joshua Spence" userId="b5d1abf9-7abf-4f34-9050-d07fa48685ae" providerId="ADAL" clId="{A1862D82-2CF6-4F45-A2E7-3A8E06B28AE0}" dt="2021-10-11T00:23:35.882" v="19" actId="14100"/>
        <pc:sldMkLst>
          <pc:docMk/>
          <pc:sldMk cId="494470918" sldId="257"/>
        </pc:sldMkLst>
        <pc:picChg chg="mod">
          <ac:chgData name="Joshua Spence" userId="b5d1abf9-7abf-4f34-9050-d07fa48685ae" providerId="ADAL" clId="{A1862D82-2CF6-4F45-A2E7-3A8E06B28AE0}" dt="2021-10-11T00:23:35.882" v="19" actId="14100"/>
          <ac:picMkLst>
            <pc:docMk/>
            <pc:sldMk cId="494470918" sldId="257"/>
            <ac:picMk id="4" creationId="{0CE75A52-4D42-429B-8355-A9333F6B7152}"/>
          </ac:picMkLst>
        </pc:picChg>
        <pc:picChg chg="del">
          <ac:chgData name="Joshua Spence" userId="b5d1abf9-7abf-4f34-9050-d07fa48685ae" providerId="ADAL" clId="{A1862D82-2CF6-4F45-A2E7-3A8E06B28AE0}" dt="2021-10-11T00:22:49.240" v="17" actId="478"/>
          <ac:picMkLst>
            <pc:docMk/>
            <pc:sldMk cId="494470918" sldId="257"/>
            <ac:picMk id="9" creationId="{5610D86A-9191-4191-9ADB-3A9C3B7548EA}"/>
          </ac:picMkLst>
        </pc:picChg>
      </pc:sldChg>
      <pc:sldChg chg="modSp mod">
        <pc:chgData name="Joshua Spence" userId="b5d1abf9-7abf-4f34-9050-d07fa48685ae" providerId="ADAL" clId="{A1862D82-2CF6-4F45-A2E7-3A8E06B28AE0}" dt="2021-10-11T00:21:17.089" v="9" actId="1076"/>
        <pc:sldMkLst>
          <pc:docMk/>
          <pc:sldMk cId="743255385" sldId="263"/>
        </pc:sldMkLst>
        <pc:spChg chg="mod">
          <ac:chgData name="Joshua Spence" userId="b5d1abf9-7abf-4f34-9050-d07fa48685ae" providerId="ADAL" clId="{A1862D82-2CF6-4F45-A2E7-3A8E06B28AE0}" dt="2021-10-11T00:21:17.089" v="9" actId="1076"/>
          <ac:spMkLst>
            <pc:docMk/>
            <pc:sldMk cId="743255385" sldId="263"/>
            <ac:spMk id="4" creationId="{8D8C77B6-A9F2-4671-86EC-0B79C9773C17}"/>
          </ac:spMkLst>
        </pc:spChg>
      </pc:sldChg>
    </pc:docChg>
  </pc:docChgLst>
  <pc:docChgLst>
    <pc:chgData name="Benjamin Scott" userId="S::s210052@students.aie.edu.au::a627e03b-216a-451d-a4cf-38d70dcd7469" providerId="AD" clId="Web-{FDA0E7CB-2B22-49D5-8595-47F3307A2A64}"/>
    <pc:docChg chg="modSld">
      <pc:chgData name="Benjamin Scott" userId="S::s210052@students.aie.edu.au::a627e03b-216a-451d-a4cf-38d70dcd7469" providerId="AD" clId="Web-{FDA0E7CB-2B22-49D5-8595-47F3307A2A64}" dt="2021-10-10T22:12:20.360" v="3" actId="1076"/>
      <pc:docMkLst>
        <pc:docMk/>
      </pc:docMkLst>
      <pc:sldChg chg="modSp">
        <pc:chgData name="Benjamin Scott" userId="S::s210052@students.aie.edu.au::a627e03b-216a-451d-a4cf-38d70dcd7469" providerId="AD" clId="Web-{FDA0E7CB-2B22-49D5-8595-47F3307A2A64}" dt="2021-10-10T22:12:20.360" v="3" actId="1076"/>
        <pc:sldMkLst>
          <pc:docMk/>
          <pc:sldMk cId="494470918" sldId="257"/>
        </pc:sldMkLst>
        <pc:picChg chg="mod">
          <ac:chgData name="Benjamin Scott" userId="S::s210052@students.aie.edu.au::a627e03b-216a-451d-a4cf-38d70dcd7469" providerId="AD" clId="Web-{FDA0E7CB-2B22-49D5-8595-47F3307A2A64}" dt="2021-10-10T22:12:09.609" v="1" actId="1076"/>
          <ac:picMkLst>
            <pc:docMk/>
            <pc:sldMk cId="494470918" sldId="257"/>
            <ac:picMk id="4" creationId="{0CE75A52-4D42-429B-8355-A9333F6B7152}"/>
          </ac:picMkLst>
        </pc:picChg>
        <pc:picChg chg="mod">
          <ac:chgData name="Benjamin Scott" userId="S::s210052@students.aie.edu.au::a627e03b-216a-451d-a4cf-38d70dcd7469" providerId="AD" clId="Web-{FDA0E7CB-2B22-49D5-8595-47F3307A2A64}" dt="2021-10-10T22:12:20.360" v="3" actId="1076"/>
          <ac:picMkLst>
            <pc:docMk/>
            <pc:sldMk cId="494470918" sldId="257"/>
            <ac:picMk id="8" creationId="{E386A1A0-C533-48A8-83CE-D1531E8376FD}"/>
          </ac:picMkLst>
        </pc:picChg>
        <pc:picChg chg="mod">
          <ac:chgData name="Benjamin Scott" userId="S::s210052@students.aie.edu.au::a627e03b-216a-451d-a4cf-38d70dcd7469" providerId="AD" clId="Web-{FDA0E7CB-2B22-49D5-8595-47F3307A2A64}" dt="2021-10-10T22:12:03.406" v="0" actId="1076"/>
          <ac:picMkLst>
            <pc:docMk/>
            <pc:sldMk cId="494470918" sldId="257"/>
            <ac:picMk id="11" creationId="{766FC7F6-F9F7-44CC-9BB9-1B71324689D5}"/>
          </ac:picMkLst>
        </pc:picChg>
      </pc:sldChg>
    </pc:docChg>
  </pc:docChgLst>
  <pc:docChgLst>
    <pc:chgData name="Cody Smith" userId="S::s171836@students.aie.edu.au::8964b15a-1c89-4199-b888-555a84e3a8d4" providerId="AD" clId="Web-{074223C4-461D-4399-847A-EC7BBDB7FFF5}"/>
    <pc:docChg chg="modSld">
      <pc:chgData name="Cody Smith" userId="S::s171836@students.aie.edu.au::8964b15a-1c89-4199-b888-555a84e3a8d4" providerId="AD" clId="Web-{074223C4-461D-4399-847A-EC7BBDB7FFF5}" dt="2021-10-06T04:57:50.907" v="1"/>
      <pc:docMkLst>
        <pc:docMk/>
      </pc:docMkLst>
      <pc:sldChg chg="modSp">
        <pc:chgData name="Cody Smith" userId="S::s171836@students.aie.edu.au::8964b15a-1c89-4199-b888-555a84e3a8d4" providerId="AD" clId="Web-{074223C4-461D-4399-847A-EC7BBDB7FFF5}" dt="2021-10-06T04:57:50.907" v="1"/>
        <pc:sldMkLst>
          <pc:docMk/>
          <pc:sldMk cId="418300120" sldId="272"/>
        </pc:sldMkLst>
        <pc:picChg chg="mod">
          <ac:chgData name="Cody Smith" userId="S::s171836@students.aie.edu.au::8964b15a-1c89-4199-b888-555a84e3a8d4" providerId="AD" clId="Web-{074223C4-461D-4399-847A-EC7BBDB7FFF5}" dt="2021-10-06T04:57:45.219" v="0"/>
          <ac:picMkLst>
            <pc:docMk/>
            <pc:sldMk cId="418300120" sldId="272"/>
            <ac:picMk id="5" creationId="{7563009D-CD1D-4C5B-9657-03810052E906}"/>
          </ac:picMkLst>
        </pc:picChg>
        <pc:picChg chg="mod">
          <ac:chgData name="Cody Smith" userId="S::s171836@students.aie.edu.au::8964b15a-1c89-4199-b888-555a84e3a8d4" providerId="AD" clId="Web-{074223C4-461D-4399-847A-EC7BBDB7FFF5}" dt="2021-10-06T04:57:50.907" v="1"/>
          <ac:picMkLst>
            <pc:docMk/>
            <pc:sldMk cId="418300120" sldId="272"/>
            <ac:picMk id="7" creationId="{846482E3-EF3D-434E-8343-5B2A3D7DB28A}"/>
          </ac:picMkLst>
        </pc:picChg>
      </pc:sldChg>
    </pc:docChg>
  </pc:docChgLst>
  <pc:docChgLst>
    <pc:chgData name="Joshua Spence" userId="S::s210270@students.aie.edu.au::b5d1abf9-7abf-4f34-9050-d07fa48685ae" providerId="AD" clId="Web-{5698BE8E-6C1A-43D9-8242-7450194A882A}"/>
    <pc:docChg chg="modSld">
      <pc:chgData name="Joshua Spence" userId="S::s210270@students.aie.edu.au::b5d1abf9-7abf-4f34-9050-d07fa48685ae" providerId="AD" clId="Web-{5698BE8E-6C1A-43D9-8242-7450194A882A}" dt="2021-10-06T01:40:30.315" v="276" actId="20577"/>
      <pc:docMkLst>
        <pc:docMk/>
      </pc:docMkLst>
      <pc:sldChg chg="modSp">
        <pc:chgData name="Joshua Spence" userId="S::s210270@students.aie.edu.au::b5d1abf9-7abf-4f34-9050-d07fa48685ae" providerId="AD" clId="Web-{5698BE8E-6C1A-43D9-8242-7450194A882A}" dt="2021-10-06T01:30:43.020" v="45" actId="20577"/>
        <pc:sldMkLst>
          <pc:docMk/>
          <pc:sldMk cId="743255385" sldId="263"/>
        </pc:sldMkLst>
        <pc:spChg chg="mod">
          <ac:chgData name="Joshua Spence" userId="S::s210270@students.aie.edu.au::b5d1abf9-7abf-4f34-9050-d07fa48685ae" providerId="AD" clId="Web-{5698BE8E-6C1A-43D9-8242-7450194A882A}" dt="2021-10-06T01:30:43.020" v="45" actId="20577"/>
          <ac:spMkLst>
            <pc:docMk/>
            <pc:sldMk cId="743255385" sldId="263"/>
            <ac:spMk id="4" creationId="{8D8C77B6-A9F2-4671-86EC-0B79C9773C17}"/>
          </ac:spMkLst>
        </pc:spChg>
      </pc:sldChg>
      <pc:sldChg chg="modSp">
        <pc:chgData name="Joshua Spence" userId="S::s210270@students.aie.edu.au::b5d1abf9-7abf-4f34-9050-d07fa48685ae" providerId="AD" clId="Web-{5698BE8E-6C1A-43D9-8242-7450194A882A}" dt="2021-10-06T01:35:20.214" v="184" actId="20577"/>
        <pc:sldMkLst>
          <pc:docMk/>
          <pc:sldMk cId="257148844" sldId="264"/>
        </pc:sldMkLst>
        <pc:spChg chg="mod">
          <ac:chgData name="Joshua Spence" userId="S::s210270@students.aie.edu.au::b5d1abf9-7abf-4f34-9050-d07fa48685ae" providerId="AD" clId="Web-{5698BE8E-6C1A-43D9-8242-7450194A882A}" dt="2021-10-06T01:35:20.214" v="184" actId="20577"/>
          <ac:spMkLst>
            <pc:docMk/>
            <pc:sldMk cId="257148844" sldId="264"/>
            <ac:spMk id="4" creationId="{8D8C77B6-A9F2-4671-86EC-0B79C9773C17}"/>
          </ac:spMkLst>
        </pc:spChg>
      </pc:sldChg>
      <pc:sldChg chg="modSp">
        <pc:chgData name="Joshua Spence" userId="S::s210270@students.aie.edu.au::b5d1abf9-7abf-4f34-9050-d07fa48685ae" providerId="AD" clId="Web-{5698BE8E-6C1A-43D9-8242-7450194A882A}" dt="2021-10-06T01:40:30.315" v="276" actId="20577"/>
        <pc:sldMkLst>
          <pc:docMk/>
          <pc:sldMk cId="12145596" sldId="268"/>
        </pc:sldMkLst>
        <pc:spChg chg="mod">
          <ac:chgData name="Joshua Spence" userId="S::s210270@students.aie.edu.au::b5d1abf9-7abf-4f34-9050-d07fa48685ae" providerId="AD" clId="Web-{5698BE8E-6C1A-43D9-8242-7450194A882A}" dt="2021-10-06T01:40:30.315" v="276" actId="20577"/>
          <ac:spMkLst>
            <pc:docMk/>
            <pc:sldMk cId="12145596" sldId="268"/>
            <ac:spMk id="4" creationId="{8D8C77B6-A9F2-4671-86EC-0B79C9773C17}"/>
          </ac:spMkLst>
        </pc:spChg>
      </pc:sldChg>
      <pc:sldChg chg="modSp">
        <pc:chgData name="Joshua Spence" userId="S::s210270@students.aie.edu.au::b5d1abf9-7abf-4f34-9050-d07fa48685ae" providerId="AD" clId="Web-{5698BE8E-6C1A-43D9-8242-7450194A882A}" dt="2021-10-06T01:31:08.552" v="68" actId="20577"/>
        <pc:sldMkLst>
          <pc:docMk/>
          <pc:sldMk cId="2671491547" sldId="273"/>
        </pc:sldMkLst>
        <pc:spChg chg="mod">
          <ac:chgData name="Joshua Spence" userId="S::s210270@students.aie.edu.au::b5d1abf9-7abf-4f34-9050-d07fa48685ae" providerId="AD" clId="Web-{5698BE8E-6C1A-43D9-8242-7450194A882A}" dt="2021-10-06T01:31:08.552" v="68" actId="20577"/>
          <ac:spMkLst>
            <pc:docMk/>
            <pc:sldMk cId="2671491547" sldId="273"/>
            <ac:spMk id="4" creationId="{8D8C77B6-A9F2-4671-86EC-0B79C9773C17}"/>
          </ac:spMkLst>
        </pc:spChg>
      </pc:sldChg>
    </pc:docChg>
  </pc:docChgLst>
  <pc:docChgLst>
    <pc:chgData name="Cody Smith" userId="S::s171836@students.aie.edu.au::8964b15a-1c89-4199-b888-555a84e3a8d4" providerId="AD" clId="Web-{0B0432AE-7629-409C-BC2A-0CC95267708B}"/>
    <pc:docChg chg="modSld">
      <pc:chgData name="Cody Smith" userId="S::s171836@students.aie.edu.au::8964b15a-1c89-4199-b888-555a84e3a8d4" providerId="AD" clId="Web-{0B0432AE-7629-409C-BC2A-0CC95267708B}" dt="2021-10-06T04:55:34.949" v="59" actId="1076"/>
      <pc:docMkLst>
        <pc:docMk/>
      </pc:docMkLst>
      <pc:sldChg chg="addSp delSp modSp">
        <pc:chgData name="Cody Smith" userId="S::s171836@students.aie.edu.au::8964b15a-1c89-4199-b888-555a84e3a8d4" providerId="AD" clId="Web-{0B0432AE-7629-409C-BC2A-0CC95267708B}" dt="2021-10-06T04:50:36.441" v="38" actId="1076"/>
        <pc:sldMkLst>
          <pc:docMk/>
          <pc:sldMk cId="494470918" sldId="257"/>
        </pc:sldMkLst>
        <pc:graphicFrameChg chg="mod modGraphic">
          <ac:chgData name="Cody Smith" userId="S::s171836@students.aie.edu.au::8964b15a-1c89-4199-b888-555a84e3a8d4" providerId="AD" clId="Web-{0B0432AE-7629-409C-BC2A-0CC95267708B}" dt="2021-10-06T04:48:48.954" v="30"/>
          <ac:graphicFrameMkLst>
            <pc:docMk/>
            <pc:sldMk cId="494470918" sldId="257"/>
            <ac:graphicFrameMk id="7" creationId="{AE55D902-5E5C-4FDB-8785-DFC389EE012D}"/>
          </ac:graphicFrameMkLst>
        </pc:graphicFrameChg>
        <pc:picChg chg="mod">
          <ac:chgData name="Cody Smith" userId="S::s171836@students.aie.edu.au::8964b15a-1c89-4199-b888-555a84e3a8d4" providerId="AD" clId="Web-{0B0432AE-7629-409C-BC2A-0CC95267708B}" dt="2021-10-06T04:48:29.845" v="10" actId="14100"/>
          <ac:picMkLst>
            <pc:docMk/>
            <pc:sldMk cId="494470918" sldId="257"/>
            <ac:picMk id="4" creationId="{0CE75A52-4D42-429B-8355-A9333F6B7152}"/>
          </ac:picMkLst>
        </pc:picChg>
        <pc:picChg chg="mod">
          <ac:chgData name="Cody Smith" userId="S::s171836@students.aie.edu.au::8964b15a-1c89-4199-b888-555a84e3a8d4" providerId="AD" clId="Web-{0B0432AE-7629-409C-BC2A-0CC95267708B}" dt="2021-10-06T04:48:22.672" v="7" actId="14100"/>
          <ac:picMkLst>
            <pc:docMk/>
            <pc:sldMk cId="494470918" sldId="257"/>
            <ac:picMk id="5" creationId="{E9056E34-3816-42ED-9EAC-5404BFF70A60}"/>
          </ac:picMkLst>
        </pc:picChg>
        <pc:picChg chg="del">
          <ac:chgData name="Cody Smith" userId="S::s171836@students.aie.edu.au::8964b15a-1c89-4199-b888-555a84e3a8d4" providerId="AD" clId="Web-{0B0432AE-7629-409C-BC2A-0CC95267708B}" dt="2021-10-06T04:50:35.347" v="37"/>
          <ac:picMkLst>
            <pc:docMk/>
            <pc:sldMk cId="494470918" sldId="257"/>
            <ac:picMk id="6" creationId="{663A4064-AB0D-477E-A403-784B06B1B050}"/>
          </ac:picMkLst>
        </pc:picChg>
        <pc:picChg chg="add mod">
          <ac:chgData name="Cody Smith" userId="S::s171836@students.aie.edu.au::8964b15a-1c89-4199-b888-555a84e3a8d4" providerId="AD" clId="Web-{0B0432AE-7629-409C-BC2A-0CC95267708B}" dt="2021-10-06T04:48:33.141" v="12" actId="1076"/>
          <ac:picMkLst>
            <pc:docMk/>
            <pc:sldMk cId="494470918" sldId="257"/>
            <ac:picMk id="8" creationId="{E386A1A0-C533-48A8-83CE-D1531E8376FD}"/>
          </ac:picMkLst>
        </pc:picChg>
        <pc:picChg chg="add mod">
          <ac:chgData name="Cody Smith" userId="S::s171836@students.aie.edu.au::8964b15a-1c89-4199-b888-555a84e3a8d4" providerId="AD" clId="Web-{0B0432AE-7629-409C-BC2A-0CC95267708B}" dt="2021-10-06T04:50:36.441" v="38" actId="1076"/>
          <ac:picMkLst>
            <pc:docMk/>
            <pc:sldMk cId="494470918" sldId="257"/>
            <ac:picMk id="9" creationId="{5610D86A-9191-4191-9ADB-3A9C3B7548EA}"/>
          </ac:picMkLst>
        </pc:picChg>
      </pc:sldChg>
      <pc:sldChg chg="modSp">
        <pc:chgData name="Cody Smith" userId="S::s171836@students.aie.edu.au::8964b15a-1c89-4199-b888-555a84e3a8d4" providerId="AD" clId="Web-{0B0432AE-7629-409C-BC2A-0CC95267708B}" dt="2021-10-06T04:53:00.757" v="42"/>
        <pc:sldMkLst>
          <pc:docMk/>
          <pc:sldMk cId="1554431117" sldId="259"/>
        </pc:sldMkLst>
        <pc:picChg chg="mod">
          <ac:chgData name="Cody Smith" userId="S::s171836@students.aie.edu.au::8964b15a-1c89-4199-b888-555a84e3a8d4" providerId="AD" clId="Web-{0B0432AE-7629-409C-BC2A-0CC95267708B}" dt="2021-10-06T04:53:00.757" v="42"/>
          <ac:picMkLst>
            <pc:docMk/>
            <pc:sldMk cId="1554431117" sldId="259"/>
            <ac:picMk id="5" creationId="{5B93FAE5-A1BB-4586-B980-93BB79D5B282}"/>
          </ac:picMkLst>
        </pc:picChg>
      </pc:sldChg>
      <pc:sldChg chg="modSp">
        <pc:chgData name="Cody Smith" userId="S::s171836@students.aie.edu.au::8964b15a-1c89-4199-b888-555a84e3a8d4" providerId="AD" clId="Web-{0B0432AE-7629-409C-BC2A-0CC95267708B}" dt="2021-10-06T04:55:34.949" v="59" actId="1076"/>
        <pc:sldMkLst>
          <pc:docMk/>
          <pc:sldMk cId="580958483" sldId="265"/>
        </pc:sldMkLst>
        <pc:picChg chg="mod">
          <ac:chgData name="Cody Smith" userId="S::s171836@students.aie.edu.au::8964b15a-1c89-4199-b888-555a84e3a8d4" providerId="AD" clId="Web-{0B0432AE-7629-409C-BC2A-0CC95267708B}" dt="2021-10-06T04:55:34.949" v="59" actId="1076"/>
          <ac:picMkLst>
            <pc:docMk/>
            <pc:sldMk cId="580958483" sldId="265"/>
            <ac:picMk id="7" creationId="{FFD01021-A83B-45B1-A138-EAB6DEB1885E}"/>
          </ac:picMkLst>
        </pc:picChg>
      </pc:sldChg>
      <pc:sldChg chg="addSp delSp modSp mod setBg">
        <pc:chgData name="Cody Smith" userId="S::s171836@students.aie.edu.au::8964b15a-1c89-4199-b888-555a84e3a8d4" providerId="AD" clId="Web-{0B0432AE-7629-409C-BC2A-0CC95267708B}" dt="2021-10-06T04:54:43.338" v="58"/>
        <pc:sldMkLst>
          <pc:docMk/>
          <pc:sldMk cId="418300120" sldId="272"/>
        </pc:sldMkLst>
        <pc:spChg chg="mod">
          <ac:chgData name="Cody Smith" userId="S::s171836@students.aie.edu.au::8964b15a-1c89-4199-b888-555a84e3a8d4" providerId="AD" clId="Web-{0B0432AE-7629-409C-BC2A-0CC95267708B}" dt="2021-10-06T04:54:43.338" v="58"/>
          <ac:spMkLst>
            <pc:docMk/>
            <pc:sldMk cId="418300120" sldId="272"/>
            <ac:spMk id="2" creationId="{4617E815-570E-4770-B6F6-95E61CBA6AA5}"/>
          </ac:spMkLst>
        </pc:spChg>
        <pc:spChg chg="mod ord">
          <ac:chgData name="Cody Smith" userId="S::s171836@students.aie.edu.au::8964b15a-1c89-4199-b888-555a84e3a8d4" providerId="AD" clId="Web-{0B0432AE-7629-409C-BC2A-0CC95267708B}" dt="2021-10-06T04:54:43.338" v="58"/>
          <ac:spMkLst>
            <pc:docMk/>
            <pc:sldMk cId="418300120" sldId="272"/>
            <ac:spMk id="3" creationId="{69C0720E-B5CE-47A6-B66F-96E2394884C9}"/>
          </ac:spMkLst>
        </pc:spChg>
        <pc:spChg chg="add del">
          <ac:chgData name="Cody Smith" userId="S::s171836@students.aie.edu.au::8964b15a-1c89-4199-b888-555a84e3a8d4" providerId="AD" clId="Web-{0B0432AE-7629-409C-BC2A-0CC95267708B}" dt="2021-10-06T04:53:43.493" v="47"/>
          <ac:spMkLst>
            <pc:docMk/>
            <pc:sldMk cId="418300120" sldId="272"/>
            <ac:spMk id="12" creationId="{C8A3C342-1D03-412F-8DD3-BF519E8E0AE9}"/>
          </ac:spMkLst>
        </pc:spChg>
        <pc:spChg chg="add del">
          <ac:chgData name="Cody Smith" userId="S::s171836@students.aie.edu.au::8964b15a-1c89-4199-b888-555a84e3a8d4" providerId="AD" clId="Web-{0B0432AE-7629-409C-BC2A-0CC95267708B}" dt="2021-10-06T04:53:43.493" v="47"/>
          <ac:spMkLst>
            <pc:docMk/>
            <pc:sldMk cId="418300120" sldId="272"/>
            <ac:spMk id="14" creationId="{81CC9B02-E087-4350-AEBD-2C3CF001AF01}"/>
          </ac:spMkLst>
        </pc:spChg>
        <pc:spChg chg="add del">
          <ac:chgData name="Cody Smith" userId="S::s171836@students.aie.edu.au::8964b15a-1c89-4199-b888-555a84e3a8d4" providerId="AD" clId="Web-{0B0432AE-7629-409C-BC2A-0CC95267708B}" dt="2021-10-06T04:54:22.150" v="55"/>
          <ac:spMkLst>
            <pc:docMk/>
            <pc:sldMk cId="418300120" sldId="272"/>
            <ac:spMk id="19" creationId="{C8A3C342-1D03-412F-8DD3-BF519E8E0AE9}"/>
          </ac:spMkLst>
        </pc:spChg>
        <pc:spChg chg="add del">
          <ac:chgData name="Cody Smith" userId="S::s171836@students.aie.edu.au::8964b15a-1c89-4199-b888-555a84e3a8d4" providerId="AD" clId="Web-{0B0432AE-7629-409C-BC2A-0CC95267708B}" dt="2021-10-06T04:54:22.150" v="55"/>
          <ac:spMkLst>
            <pc:docMk/>
            <pc:sldMk cId="418300120" sldId="272"/>
            <ac:spMk id="21" creationId="{81CC9B02-E087-4350-AEBD-2C3CF001AF01}"/>
          </ac:spMkLst>
        </pc:spChg>
        <pc:spChg chg="add del">
          <ac:chgData name="Cody Smith" userId="S::s171836@students.aie.edu.au::8964b15a-1c89-4199-b888-555a84e3a8d4" providerId="AD" clId="Web-{0B0432AE-7629-409C-BC2A-0CC95267708B}" dt="2021-10-06T04:54:43.338" v="58"/>
          <ac:spMkLst>
            <pc:docMk/>
            <pc:sldMk cId="418300120" sldId="272"/>
            <ac:spMk id="26" creationId="{B7AFEE90-1084-4A07-B557-E91365DF396F}"/>
          </ac:spMkLst>
        </pc:spChg>
        <pc:spChg chg="add">
          <ac:chgData name="Cody Smith" userId="S::s171836@students.aie.edu.au::8964b15a-1c89-4199-b888-555a84e3a8d4" providerId="AD" clId="Web-{0B0432AE-7629-409C-BC2A-0CC95267708B}" dt="2021-10-06T04:54:43.338" v="58"/>
          <ac:spMkLst>
            <pc:docMk/>
            <pc:sldMk cId="418300120" sldId="272"/>
            <ac:spMk id="28" creationId="{C8A3C342-1D03-412F-8DD3-BF519E8E0AE9}"/>
          </ac:spMkLst>
        </pc:spChg>
        <pc:spChg chg="add del">
          <ac:chgData name="Cody Smith" userId="S::s171836@students.aie.edu.au::8964b15a-1c89-4199-b888-555a84e3a8d4" providerId="AD" clId="Web-{0B0432AE-7629-409C-BC2A-0CC95267708B}" dt="2021-10-06T04:54:43.322" v="57"/>
          <ac:spMkLst>
            <pc:docMk/>
            <pc:sldMk cId="418300120" sldId="272"/>
            <ac:spMk id="31" creationId="{C4FC9395-363F-4303-9B88-F5B9F15A2627}"/>
          </ac:spMkLst>
        </pc:spChg>
        <pc:spChg chg="add">
          <ac:chgData name="Cody Smith" userId="S::s171836@students.aie.edu.au::8964b15a-1c89-4199-b888-555a84e3a8d4" providerId="AD" clId="Web-{0B0432AE-7629-409C-BC2A-0CC95267708B}" dt="2021-10-06T04:54:43.338" v="58"/>
          <ac:spMkLst>
            <pc:docMk/>
            <pc:sldMk cId="418300120" sldId="272"/>
            <ac:spMk id="33" creationId="{81CC9B02-E087-4350-AEBD-2C3CF001AF01}"/>
          </ac:spMkLst>
        </pc:spChg>
        <pc:picChg chg="mod ord">
          <ac:chgData name="Cody Smith" userId="S::s171836@students.aie.edu.au::8964b15a-1c89-4199-b888-555a84e3a8d4" providerId="AD" clId="Web-{0B0432AE-7629-409C-BC2A-0CC95267708B}" dt="2021-10-06T04:54:43.338" v="58"/>
          <ac:picMkLst>
            <pc:docMk/>
            <pc:sldMk cId="418300120" sldId="272"/>
            <ac:picMk id="5" creationId="{7563009D-CD1D-4C5B-9657-03810052E906}"/>
          </ac:picMkLst>
        </pc:picChg>
        <pc:picChg chg="mod">
          <ac:chgData name="Cody Smith" userId="S::s171836@students.aie.edu.au::8964b15a-1c89-4199-b888-555a84e3a8d4" providerId="AD" clId="Web-{0B0432AE-7629-409C-BC2A-0CC95267708B}" dt="2021-10-06T04:54:43.338" v="58"/>
          <ac:picMkLst>
            <pc:docMk/>
            <pc:sldMk cId="418300120" sldId="272"/>
            <ac:picMk id="7" creationId="{846482E3-EF3D-434E-8343-5B2A3D7DB28A}"/>
          </ac:picMkLst>
        </pc:picChg>
      </pc:sldChg>
    </pc:docChg>
  </pc:docChgLst>
  <pc:docChgLst>
    <pc:chgData name="Joshua Spence" userId="S::s210270@students.aie.edu.au::b5d1abf9-7abf-4f34-9050-d07fa48685ae" providerId="AD" clId="Web-{0685FD5D-DAFD-4CE4-9CC9-8F5277865097}"/>
    <pc:docChg chg="modSld">
      <pc:chgData name="Joshua Spence" userId="S::s210270@students.aie.edu.au::b5d1abf9-7abf-4f34-9050-d07fa48685ae" providerId="AD" clId="Web-{0685FD5D-DAFD-4CE4-9CC9-8F5277865097}" dt="2021-10-06T02:50:02.454" v="253"/>
      <pc:docMkLst>
        <pc:docMk/>
      </pc:docMkLst>
      <pc:sldChg chg="addSp delSp modSp">
        <pc:chgData name="Joshua Spence" userId="S::s210270@students.aie.edu.au::b5d1abf9-7abf-4f34-9050-d07fa48685ae" providerId="AD" clId="Web-{0685FD5D-DAFD-4CE4-9CC9-8F5277865097}" dt="2021-10-06T02:50:02.454" v="253"/>
        <pc:sldMkLst>
          <pc:docMk/>
          <pc:sldMk cId="1562813663" sldId="269"/>
        </pc:sldMkLst>
        <pc:spChg chg="del mod">
          <ac:chgData name="Joshua Spence" userId="S::s210270@students.aie.edu.au::b5d1abf9-7abf-4f34-9050-d07fa48685ae" providerId="AD" clId="Web-{0685FD5D-DAFD-4CE4-9CC9-8F5277865097}" dt="2021-10-06T02:45:05.962" v="1"/>
          <ac:spMkLst>
            <pc:docMk/>
            <pc:sldMk cId="1562813663" sldId="269"/>
            <ac:spMk id="3" creationId="{3BAD929A-7530-4960-BA53-4EDD53547A26}"/>
          </ac:spMkLst>
        </pc:spChg>
        <pc:graphicFrameChg chg="add mod ord modGraphic">
          <ac:chgData name="Joshua Spence" userId="S::s210270@students.aie.edu.au::b5d1abf9-7abf-4f34-9050-d07fa48685ae" providerId="AD" clId="Web-{0685FD5D-DAFD-4CE4-9CC9-8F5277865097}" dt="2021-10-06T02:50:02.454" v="253"/>
          <ac:graphicFrameMkLst>
            <pc:docMk/>
            <pc:sldMk cId="1562813663" sldId="269"/>
            <ac:graphicFrameMk id="4" creationId="{2F0363C1-C85D-4C63-8CDB-4ECB98F79BC5}"/>
          </ac:graphicFrameMkLst>
        </pc:graphicFrameChg>
      </pc:sldChg>
    </pc:docChg>
  </pc:docChgLst>
  <pc:docChgLst>
    <pc:chgData name="Daniel Sohler" userId="S::s192126@students.aie.edu.au::1d59c971-3c39-4075-9fae-560f82f1a268" providerId="AD" clId="Web-{0F5206C0-1D26-4E36-872C-E82BB37F87A4}"/>
    <pc:docChg chg="modSld">
      <pc:chgData name="Daniel Sohler" userId="S::s192126@students.aie.edu.au::1d59c971-3c39-4075-9fae-560f82f1a268" providerId="AD" clId="Web-{0F5206C0-1D26-4E36-872C-E82BB37F87A4}" dt="2021-10-06T00:44:14.636" v="461" actId="20577"/>
      <pc:docMkLst>
        <pc:docMk/>
      </pc:docMkLst>
      <pc:sldChg chg="modSp">
        <pc:chgData name="Daniel Sohler" userId="S::s192126@students.aie.edu.au::1d59c971-3c39-4075-9fae-560f82f1a268" providerId="AD" clId="Web-{0F5206C0-1D26-4E36-872C-E82BB37F87A4}" dt="2021-10-05T22:36:36.214" v="33"/>
        <pc:sldMkLst>
          <pc:docMk/>
          <pc:sldMk cId="494470918" sldId="257"/>
        </pc:sldMkLst>
        <pc:graphicFrameChg chg="mod modGraphic">
          <ac:chgData name="Daniel Sohler" userId="S::s192126@students.aie.edu.au::1d59c971-3c39-4075-9fae-560f82f1a268" providerId="AD" clId="Web-{0F5206C0-1D26-4E36-872C-E82BB37F87A4}" dt="2021-10-05T22:36:36.214" v="33"/>
          <ac:graphicFrameMkLst>
            <pc:docMk/>
            <pc:sldMk cId="494470918" sldId="257"/>
            <ac:graphicFrameMk id="7" creationId="{AE55D902-5E5C-4FDB-8785-DFC389EE012D}"/>
          </ac:graphicFrameMkLst>
        </pc:graphicFrameChg>
      </pc:sldChg>
      <pc:sldChg chg="modSp">
        <pc:chgData name="Daniel Sohler" userId="S::s192126@students.aie.edu.au::1d59c971-3c39-4075-9fae-560f82f1a268" providerId="AD" clId="Web-{0F5206C0-1D26-4E36-872C-E82BB37F87A4}" dt="2021-10-05T23:02:49.067" v="100" actId="20577"/>
        <pc:sldMkLst>
          <pc:docMk/>
          <pc:sldMk cId="743255385" sldId="263"/>
        </pc:sldMkLst>
        <pc:spChg chg="mod">
          <ac:chgData name="Daniel Sohler" userId="S::s192126@students.aie.edu.au::1d59c971-3c39-4075-9fae-560f82f1a268" providerId="AD" clId="Web-{0F5206C0-1D26-4E36-872C-E82BB37F87A4}" dt="2021-10-05T23:02:49.067" v="100" actId="20577"/>
          <ac:spMkLst>
            <pc:docMk/>
            <pc:sldMk cId="743255385" sldId="263"/>
            <ac:spMk id="4" creationId="{8D8C77B6-A9F2-4671-86EC-0B79C9773C17}"/>
          </ac:spMkLst>
        </pc:spChg>
      </pc:sldChg>
      <pc:sldChg chg="modSp">
        <pc:chgData name="Daniel Sohler" userId="S::s192126@students.aie.edu.au::1d59c971-3c39-4075-9fae-560f82f1a268" providerId="AD" clId="Web-{0F5206C0-1D26-4E36-872C-E82BB37F87A4}" dt="2021-10-05T23:13:20.786" v="138" actId="20577"/>
        <pc:sldMkLst>
          <pc:docMk/>
          <pc:sldMk cId="257148844" sldId="264"/>
        </pc:sldMkLst>
        <pc:spChg chg="mod">
          <ac:chgData name="Daniel Sohler" userId="S::s192126@students.aie.edu.au::1d59c971-3c39-4075-9fae-560f82f1a268" providerId="AD" clId="Web-{0F5206C0-1D26-4E36-872C-E82BB37F87A4}" dt="2021-10-05T23:13:20.786" v="138" actId="20577"/>
          <ac:spMkLst>
            <pc:docMk/>
            <pc:sldMk cId="257148844" sldId="264"/>
            <ac:spMk id="4" creationId="{8D8C77B6-A9F2-4671-86EC-0B79C9773C17}"/>
          </ac:spMkLst>
        </pc:spChg>
      </pc:sldChg>
      <pc:sldChg chg="modSp">
        <pc:chgData name="Daniel Sohler" userId="S::s192126@students.aie.edu.au::1d59c971-3c39-4075-9fae-560f82f1a268" providerId="AD" clId="Web-{0F5206C0-1D26-4E36-872C-E82BB37F87A4}" dt="2021-10-05T23:25:25.586" v="359" actId="20577"/>
        <pc:sldMkLst>
          <pc:docMk/>
          <pc:sldMk cId="580958483" sldId="265"/>
        </pc:sldMkLst>
        <pc:spChg chg="mod">
          <ac:chgData name="Daniel Sohler" userId="S::s192126@students.aie.edu.au::1d59c971-3c39-4075-9fae-560f82f1a268" providerId="AD" clId="Web-{0F5206C0-1D26-4E36-872C-E82BB37F87A4}" dt="2021-10-05T23:25:25.586" v="359" actId="20577"/>
          <ac:spMkLst>
            <pc:docMk/>
            <pc:sldMk cId="580958483" sldId="265"/>
            <ac:spMk id="4" creationId="{8D8C77B6-A9F2-4671-86EC-0B79C9773C17}"/>
          </ac:spMkLst>
        </pc:spChg>
      </pc:sldChg>
      <pc:sldChg chg="modSp">
        <pc:chgData name="Daniel Sohler" userId="S::s192126@students.aie.edu.au::1d59c971-3c39-4075-9fae-560f82f1a268" providerId="AD" clId="Web-{0F5206C0-1D26-4E36-872C-E82BB37F87A4}" dt="2021-10-06T00:44:14.636" v="461" actId="20577"/>
        <pc:sldMkLst>
          <pc:docMk/>
          <pc:sldMk cId="2362223574" sldId="267"/>
        </pc:sldMkLst>
        <pc:spChg chg="mod">
          <ac:chgData name="Daniel Sohler" userId="S::s192126@students.aie.edu.au::1d59c971-3c39-4075-9fae-560f82f1a268" providerId="AD" clId="Web-{0F5206C0-1D26-4E36-872C-E82BB37F87A4}" dt="2021-10-06T00:44:14.636" v="461" actId="20577"/>
          <ac:spMkLst>
            <pc:docMk/>
            <pc:sldMk cId="2362223574" sldId="267"/>
            <ac:spMk id="4" creationId="{8D8C77B6-A9F2-4671-86EC-0B79C9773C17}"/>
          </ac:spMkLst>
        </pc:spChg>
      </pc:sldChg>
      <pc:sldChg chg="modSp">
        <pc:chgData name="Daniel Sohler" userId="S::s192126@students.aie.edu.au::1d59c971-3c39-4075-9fae-560f82f1a268" providerId="AD" clId="Web-{0F5206C0-1D26-4E36-872C-E82BB37F87A4}" dt="2021-10-05T23:20:08.094" v="197" actId="20577"/>
        <pc:sldMkLst>
          <pc:docMk/>
          <pc:sldMk cId="2671491547" sldId="273"/>
        </pc:sldMkLst>
        <pc:spChg chg="mod">
          <ac:chgData name="Daniel Sohler" userId="S::s192126@students.aie.edu.au::1d59c971-3c39-4075-9fae-560f82f1a268" providerId="AD" clId="Web-{0F5206C0-1D26-4E36-872C-E82BB37F87A4}" dt="2021-10-05T23:20:08.094" v="197" actId="20577"/>
          <ac:spMkLst>
            <pc:docMk/>
            <pc:sldMk cId="2671491547" sldId="273"/>
            <ac:spMk id="4" creationId="{8D8C77B6-A9F2-4671-86EC-0B79C9773C17}"/>
          </ac:spMkLst>
        </pc:spChg>
      </pc:sldChg>
    </pc:docChg>
  </pc:docChgLst>
  <pc:docChgLst>
    <pc:chgData name="Daniel Sohler" userId="S::s192126@students.aie.edu.au::1d59c971-3c39-4075-9fae-560f82f1a268" providerId="AD" clId="Web-{87DDE10C-7B2F-4391-8CA9-C75726169653}"/>
    <pc:docChg chg="modSld">
      <pc:chgData name="Daniel Sohler" userId="S::s192126@students.aie.edu.au::1d59c971-3c39-4075-9fae-560f82f1a268" providerId="AD" clId="Web-{87DDE10C-7B2F-4391-8CA9-C75726169653}" dt="2021-10-06T02:56:45.549" v="184" actId="20577"/>
      <pc:docMkLst>
        <pc:docMk/>
      </pc:docMkLst>
      <pc:sldChg chg="modSp">
        <pc:chgData name="Daniel Sohler" userId="S::s192126@students.aie.edu.au::1d59c971-3c39-4075-9fae-560f82f1a268" providerId="AD" clId="Web-{87DDE10C-7B2F-4391-8CA9-C75726169653}" dt="2021-10-06T02:56:45.549" v="184" actId="20577"/>
        <pc:sldMkLst>
          <pc:docMk/>
          <pc:sldMk cId="418300120" sldId="272"/>
        </pc:sldMkLst>
        <pc:spChg chg="mod">
          <ac:chgData name="Daniel Sohler" userId="S::s192126@students.aie.edu.au::1d59c971-3c39-4075-9fae-560f82f1a268" providerId="AD" clId="Web-{87DDE10C-7B2F-4391-8CA9-C75726169653}" dt="2021-10-06T02:56:45.549" v="184" actId="20577"/>
          <ac:spMkLst>
            <pc:docMk/>
            <pc:sldMk cId="418300120" sldId="272"/>
            <ac:spMk id="3" creationId="{69C0720E-B5CE-47A6-B66F-96E2394884C9}"/>
          </ac:spMkLst>
        </pc:spChg>
      </pc:sldChg>
    </pc:docChg>
  </pc:docChgLst>
  <pc:docChgLst>
    <pc:chgData name="Daniel Sohler" userId="S::s192126@students.aie.edu.au::1d59c971-3c39-4075-9fae-560f82f1a268" providerId="AD" clId="Web-{A28A9245-2385-407C-B2E8-8ABF0285FF32}"/>
    <pc:docChg chg="modSld">
      <pc:chgData name="Daniel Sohler" userId="S::s192126@students.aie.edu.au::1d59c971-3c39-4075-9fae-560f82f1a268" providerId="AD" clId="Web-{A28A9245-2385-407C-B2E8-8ABF0285FF32}" dt="2021-10-06T02:59:03.552" v="55" actId="20577"/>
      <pc:docMkLst>
        <pc:docMk/>
      </pc:docMkLst>
      <pc:sldChg chg="modSp">
        <pc:chgData name="Daniel Sohler" userId="S::s192126@students.aie.edu.au::1d59c971-3c39-4075-9fae-560f82f1a268" providerId="AD" clId="Web-{A28A9245-2385-407C-B2E8-8ABF0285FF32}" dt="2021-10-06T02:59:03.552" v="55" actId="20577"/>
        <pc:sldMkLst>
          <pc:docMk/>
          <pc:sldMk cId="418300120" sldId="272"/>
        </pc:sldMkLst>
        <pc:spChg chg="mod">
          <ac:chgData name="Daniel Sohler" userId="S::s192126@students.aie.edu.au::1d59c971-3c39-4075-9fae-560f82f1a268" providerId="AD" clId="Web-{A28A9245-2385-407C-B2E8-8ABF0285FF32}" dt="2021-10-06T02:59:03.552" v="55" actId="20577"/>
          <ac:spMkLst>
            <pc:docMk/>
            <pc:sldMk cId="418300120" sldId="272"/>
            <ac:spMk id="3" creationId="{69C0720E-B5CE-47A6-B66F-96E2394884C9}"/>
          </ac:spMkLst>
        </pc:spChg>
      </pc:sldChg>
    </pc:docChg>
  </pc:docChgLst>
  <pc:docChgLst>
    <pc:chgData name="Joshua Spence" userId="S::s210270@students.aie.edu.au::b5d1abf9-7abf-4f34-9050-d07fa48685ae" providerId="AD" clId="Web-{7F343D22-4BC2-4E3B-A8B8-239554440F6C}"/>
    <pc:docChg chg="modSld">
      <pc:chgData name="Joshua Spence" userId="S::s210270@students.aie.edu.au::b5d1abf9-7abf-4f34-9050-d07fa48685ae" providerId="AD" clId="Web-{7F343D22-4BC2-4E3B-A8B8-239554440F6C}" dt="2021-10-06T00:38:58.540" v="98" actId="20577"/>
      <pc:docMkLst>
        <pc:docMk/>
      </pc:docMkLst>
      <pc:sldChg chg="modSp">
        <pc:chgData name="Joshua Spence" userId="S::s210270@students.aie.edu.au::b5d1abf9-7abf-4f34-9050-d07fa48685ae" providerId="AD" clId="Web-{7F343D22-4BC2-4E3B-A8B8-239554440F6C}" dt="2021-10-06T00:38:58.540" v="98" actId="20577"/>
        <pc:sldMkLst>
          <pc:docMk/>
          <pc:sldMk cId="1554431117" sldId="259"/>
        </pc:sldMkLst>
        <pc:spChg chg="mod">
          <ac:chgData name="Joshua Spence" userId="S::s210270@students.aie.edu.au::b5d1abf9-7abf-4f34-9050-d07fa48685ae" providerId="AD" clId="Web-{7F343D22-4BC2-4E3B-A8B8-239554440F6C}" dt="2021-10-06T00:38:58.540" v="98" actId="20577"/>
          <ac:spMkLst>
            <pc:docMk/>
            <pc:sldMk cId="1554431117" sldId="259"/>
            <ac:spMk id="3" creationId="{03A620E0-D8E1-4ABF-8BCA-4BBD54F8A7C3}"/>
          </ac:spMkLst>
        </pc:spChg>
      </pc:sldChg>
    </pc:docChg>
  </pc:docChgLst>
  <pc:docChgLst>
    <pc:chgData name="Alexandra Mannell" userId="7331982a-66a1-4c9e-9879-44a009b49a3d" providerId="ADAL" clId="{604D4056-65E9-4B50-A6D9-9DF4C292B21A}"/>
    <pc:docChg chg="custSel addSld modSld sldOrd">
      <pc:chgData name="Alexandra Mannell" userId="7331982a-66a1-4c9e-9879-44a009b49a3d" providerId="ADAL" clId="{604D4056-65E9-4B50-A6D9-9DF4C292B21A}" dt="2019-09-24T01:57:49.558" v="1105" actId="20577"/>
      <pc:docMkLst>
        <pc:docMk/>
      </pc:docMkLst>
      <pc:sldChg chg="modSp">
        <pc:chgData name="Alexandra Mannell" userId="7331982a-66a1-4c9e-9879-44a009b49a3d" providerId="ADAL" clId="{604D4056-65E9-4B50-A6D9-9DF4C292B21A}" dt="2019-09-24T01:40:02.482" v="38" actId="20577"/>
        <pc:sldMkLst>
          <pc:docMk/>
          <pc:sldMk cId="3840308270" sldId="256"/>
        </pc:sldMkLst>
        <pc:spChg chg="mod">
          <ac:chgData name="Alexandra Mannell" userId="7331982a-66a1-4c9e-9879-44a009b49a3d" providerId="ADAL" clId="{604D4056-65E9-4B50-A6D9-9DF4C292B21A}" dt="2019-09-24T01:40:02.482" v="38" actId="20577"/>
          <ac:spMkLst>
            <pc:docMk/>
            <pc:sldMk cId="3840308270" sldId="256"/>
            <ac:spMk id="2" creationId="{C115E5B0-EEFF-4C0D-98FC-BEA93FEEDAE2}"/>
          </ac:spMkLst>
        </pc:spChg>
      </pc:sldChg>
      <pc:sldChg chg="modSp">
        <pc:chgData name="Alexandra Mannell" userId="7331982a-66a1-4c9e-9879-44a009b49a3d" providerId="ADAL" clId="{604D4056-65E9-4B50-A6D9-9DF4C292B21A}" dt="2019-09-24T01:41:06.410" v="67" actId="120"/>
        <pc:sldMkLst>
          <pc:docMk/>
          <pc:sldMk cId="494470918" sldId="257"/>
        </pc:sldMkLst>
        <pc:spChg chg="mod">
          <ac:chgData name="Alexandra Mannell" userId="7331982a-66a1-4c9e-9879-44a009b49a3d" providerId="ADAL" clId="{604D4056-65E9-4B50-A6D9-9DF4C292B21A}" dt="2019-09-24T01:41:06.410" v="67" actId="120"/>
          <ac:spMkLst>
            <pc:docMk/>
            <pc:sldMk cId="494470918" sldId="257"/>
            <ac:spMk id="2" creationId="{9B926EC3-746B-4128-B073-1A9EF2C659CB}"/>
          </ac:spMkLst>
        </pc:spChg>
      </pc:sldChg>
      <pc:sldChg chg="modSp">
        <pc:chgData name="Alexandra Mannell" userId="7331982a-66a1-4c9e-9879-44a009b49a3d" providerId="ADAL" clId="{604D4056-65E9-4B50-A6D9-9DF4C292B21A}" dt="2019-09-24T01:57:24.510" v="1089" actId="120"/>
        <pc:sldMkLst>
          <pc:docMk/>
          <pc:sldMk cId="1554431117" sldId="259"/>
        </pc:sldMkLst>
        <pc:spChg chg="mod">
          <ac:chgData name="Alexandra Mannell" userId="7331982a-66a1-4c9e-9879-44a009b49a3d" providerId="ADAL" clId="{604D4056-65E9-4B50-A6D9-9DF4C292B21A}" dt="2019-09-24T01:41:25.358" v="69" actId="6549"/>
          <ac:spMkLst>
            <pc:docMk/>
            <pc:sldMk cId="1554431117" sldId="259"/>
            <ac:spMk id="2" creationId="{9B926EC3-746B-4128-B073-1A9EF2C659CB}"/>
          </ac:spMkLst>
        </pc:spChg>
        <pc:spChg chg="mod">
          <ac:chgData name="Alexandra Mannell" userId="7331982a-66a1-4c9e-9879-44a009b49a3d" providerId="ADAL" clId="{604D4056-65E9-4B50-A6D9-9DF4C292B21A}" dt="2019-09-24T01:57:24.510" v="1089" actId="120"/>
          <ac:spMkLst>
            <pc:docMk/>
            <pc:sldMk cId="1554431117" sldId="259"/>
            <ac:spMk id="3" creationId="{03A620E0-D8E1-4ABF-8BCA-4BBD54F8A7C3}"/>
          </ac:spMkLst>
        </pc:spChg>
      </pc:sldChg>
      <pc:sldChg chg="modSp">
        <pc:chgData name="Alexandra Mannell" userId="7331982a-66a1-4c9e-9879-44a009b49a3d" providerId="ADAL" clId="{604D4056-65E9-4B50-A6D9-9DF4C292B21A}" dt="2019-09-24T01:44:41.721" v="415" actId="20577"/>
        <pc:sldMkLst>
          <pc:docMk/>
          <pc:sldMk cId="2213055489" sldId="260"/>
        </pc:sldMkLst>
        <pc:spChg chg="mod">
          <ac:chgData name="Alexandra Mannell" userId="7331982a-66a1-4c9e-9879-44a009b49a3d" providerId="ADAL" clId="{604D4056-65E9-4B50-A6D9-9DF4C292B21A}" dt="2019-09-24T01:43:36.808" v="383" actId="20577"/>
          <ac:spMkLst>
            <pc:docMk/>
            <pc:sldMk cId="2213055489" sldId="260"/>
            <ac:spMk id="2" creationId="{473049F1-EA12-4E95-815C-EE6512EFFE03}"/>
          </ac:spMkLst>
        </pc:spChg>
        <pc:spChg chg="mod">
          <ac:chgData name="Alexandra Mannell" userId="7331982a-66a1-4c9e-9879-44a009b49a3d" providerId="ADAL" clId="{604D4056-65E9-4B50-A6D9-9DF4C292B21A}" dt="2019-09-24T01:44:41.721" v="415" actId="20577"/>
          <ac:spMkLst>
            <pc:docMk/>
            <pc:sldMk cId="2213055489" sldId="260"/>
            <ac:spMk id="4" creationId="{8D8C77B6-A9F2-4671-86EC-0B79C9773C17}"/>
          </ac:spMkLst>
        </pc:spChg>
      </pc:sldChg>
      <pc:sldChg chg="modSp">
        <pc:chgData name="Alexandra Mannell" userId="7331982a-66a1-4c9e-9879-44a009b49a3d" providerId="ADAL" clId="{604D4056-65E9-4B50-A6D9-9DF4C292B21A}" dt="2019-09-24T01:44:52.830" v="417" actId="20577"/>
        <pc:sldMkLst>
          <pc:docMk/>
          <pc:sldMk cId="1377782210" sldId="262"/>
        </pc:sldMkLst>
        <pc:spChg chg="mod">
          <ac:chgData name="Alexandra Mannell" userId="7331982a-66a1-4c9e-9879-44a009b49a3d" providerId="ADAL" clId="{604D4056-65E9-4B50-A6D9-9DF4C292B21A}" dt="2019-09-24T01:44:52.830" v="417" actId="20577"/>
          <ac:spMkLst>
            <pc:docMk/>
            <pc:sldMk cId="1377782210" sldId="262"/>
            <ac:spMk id="2" creationId="{473049F1-EA12-4E95-815C-EE6512EFFE03}"/>
          </ac:spMkLst>
        </pc:spChg>
      </pc:sldChg>
      <pc:sldChg chg="modSp">
        <pc:chgData name="Alexandra Mannell" userId="7331982a-66a1-4c9e-9879-44a009b49a3d" providerId="ADAL" clId="{604D4056-65E9-4B50-A6D9-9DF4C292B21A}" dt="2019-09-24T01:44:56.399" v="419" actId="20577"/>
        <pc:sldMkLst>
          <pc:docMk/>
          <pc:sldMk cId="743255385" sldId="263"/>
        </pc:sldMkLst>
        <pc:spChg chg="mod">
          <ac:chgData name="Alexandra Mannell" userId="7331982a-66a1-4c9e-9879-44a009b49a3d" providerId="ADAL" clId="{604D4056-65E9-4B50-A6D9-9DF4C292B21A}" dt="2019-09-24T01:44:56.399" v="419" actId="20577"/>
          <ac:spMkLst>
            <pc:docMk/>
            <pc:sldMk cId="743255385" sldId="263"/>
            <ac:spMk id="2" creationId="{473049F1-EA12-4E95-815C-EE6512EFFE03}"/>
          </ac:spMkLst>
        </pc:spChg>
      </pc:sldChg>
      <pc:sldChg chg="modSp">
        <pc:chgData name="Alexandra Mannell" userId="7331982a-66a1-4c9e-9879-44a009b49a3d" providerId="ADAL" clId="{604D4056-65E9-4B50-A6D9-9DF4C292B21A}" dt="2019-09-24T01:57:37.670" v="1096" actId="20577"/>
        <pc:sldMkLst>
          <pc:docMk/>
          <pc:sldMk cId="257148844" sldId="264"/>
        </pc:sldMkLst>
        <pc:spChg chg="mod">
          <ac:chgData name="Alexandra Mannell" userId="7331982a-66a1-4c9e-9879-44a009b49a3d" providerId="ADAL" clId="{604D4056-65E9-4B50-A6D9-9DF4C292B21A}" dt="2019-09-24T01:57:37.670" v="1096" actId="20577"/>
          <ac:spMkLst>
            <pc:docMk/>
            <pc:sldMk cId="257148844" sldId="264"/>
            <ac:spMk id="2" creationId="{473049F1-EA12-4E95-815C-EE6512EFFE03}"/>
          </ac:spMkLst>
        </pc:spChg>
      </pc:sldChg>
      <pc:sldChg chg="modSp add ord">
        <pc:chgData name="Alexandra Mannell" userId="7331982a-66a1-4c9e-9879-44a009b49a3d" providerId="ADAL" clId="{604D4056-65E9-4B50-A6D9-9DF4C292B21A}" dt="2019-09-24T01:57:43.538" v="1098" actId="6549"/>
        <pc:sldMkLst>
          <pc:docMk/>
          <pc:sldMk cId="580958483" sldId="265"/>
        </pc:sldMkLst>
        <pc:spChg chg="mod">
          <ac:chgData name="Alexandra Mannell" userId="7331982a-66a1-4c9e-9879-44a009b49a3d" providerId="ADAL" clId="{604D4056-65E9-4B50-A6D9-9DF4C292B21A}" dt="2019-09-24T01:57:43.538" v="1098" actId="6549"/>
          <ac:spMkLst>
            <pc:docMk/>
            <pc:sldMk cId="580958483" sldId="265"/>
            <ac:spMk id="2" creationId="{473049F1-EA12-4E95-815C-EE6512EFFE03}"/>
          </ac:spMkLst>
        </pc:spChg>
      </pc:sldChg>
      <pc:sldChg chg="add ord">
        <pc:chgData name="Alexandra Mannell" userId="7331982a-66a1-4c9e-9879-44a009b49a3d" providerId="ADAL" clId="{604D4056-65E9-4B50-A6D9-9DF4C292B21A}" dt="2019-09-24T01:47:50.587" v="427"/>
        <pc:sldMkLst>
          <pc:docMk/>
          <pc:sldMk cId="51487880" sldId="266"/>
        </pc:sldMkLst>
      </pc:sldChg>
      <pc:sldChg chg="add">
        <pc:chgData name="Alexandra Mannell" userId="7331982a-66a1-4c9e-9879-44a009b49a3d" providerId="ADAL" clId="{604D4056-65E9-4B50-A6D9-9DF4C292B21A}" dt="2019-09-24T01:47:29.737" v="424"/>
        <pc:sldMkLst>
          <pc:docMk/>
          <pc:sldMk cId="2362223574" sldId="267"/>
        </pc:sldMkLst>
      </pc:sldChg>
      <pc:sldChg chg="modSp add ord">
        <pc:chgData name="Alexandra Mannell" userId="7331982a-66a1-4c9e-9879-44a009b49a3d" providerId="ADAL" clId="{604D4056-65E9-4B50-A6D9-9DF4C292B21A}" dt="2019-09-24T01:57:49.558" v="1105" actId="20577"/>
        <pc:sldMkLst>
          <pc:docMk/>
          <pc:sldMk cId="12145596" sldId="268"/>
        </pc:sldMkLst>
        <pc:spChg chg="mod">
          <ac:chgData name="Alexandra Mannell" userId="7331982a-66a1-4c9e-9879-44a009b49a3d" providerId="ADAL" clId="{604D4056-65E9-4B50-A6D9-9DF4C292B21A}" dt="2019-09-24T01:57:49.558" v="1105" actId="20577"/>
          <ac:spMkLst>
            <pc:docMk/>
            <pc:sldMk cId="12145596" sldId="268"/>
            <ac:spMk id="2" creationId="{473049F1-EA12-4E95-815C-EE6512EFFE03}"/>
          </ac:spMkLst>
        </pc:spChg>
      </pc:sldChg>
      <pc:sldChg chg="modSp add">
        <pc:chgData name="Alexandra Mannell" userId="7331982a-66a1-4c9e-9879-44a009b49a3d" providerId="ADAL" clId="{604D4056-65E9-4B50-A6D9-9DF4C292B21A}" dt="2019-09-24T01:51:59.518" v="838" actId="313"/>
        <pc:sldMkLst>
          <pc:docMk/>
          <pc:sldMk cId="1562813663" sldId="269"/>
        </pc:sldMkLst>
        <pc:spChg chg="mod">
          <ac:chgData name="Alexandra Mannell" userId="7331982a-66a1-4c9e-9879-44a009b49a3d" providerId="ADAL" clId="{604D4056-65E9-4B50-A6D9-9DF4C292B21A}" dt="2019-09-24T01:48:12.770" v="449" actId="20577"/>
          <ac:spMkLst>
            <pc:docMk/>
            <pc:sldMk cId="1562813663" sldId="269"/>
            <ac:spMk id="2" creationId="{3E0AC632-ECA5-4E59-A531-E4A72DA886A1}"/>
          </ac:spMkLst>
        </pc:spChg>
        <pc:spChg chg="mod">
          <ac:chgData name="Alexandra Mannell" userId="7331982a-66a1-4c9e-9879-44a009b49a3d" providerId="ADAL" clId="{604D4056-65E9-4B50-A6D9-9DF4C292B21A}" dt="2019-09-24T01:51:59.518" v="838" actId="313"/>
          <ac:spMkLst>
            <pc:docMk/>
            <pc:sldMk cId="1562813663" sldId="269"/>
            <ac:spMk id="3" creationId="{3BAD929A-7530-4960-BA53-4EDD53547A26}"/>
          </ac:spMkLst>
        </pc:spChg>
      </pc:sldChg>
      <pc:sldChg chg="modSp add">
        <pc:chgData name="Alexandra Mannell" userId="7331982a-66a1-4c9e-9879-44a009b49a3d" providerId="ADAL" clId="{604D4056-65E9-4B50-A6D9-9DF4C292B21A}" dt="2019-09-24T01:52:04.560" v="840"/>
        <pc:sldMkLst>
          <pc:docMk/>
          <pc:sldMk cId="1675575960" sldId="270"/>
        </pc:sldMkLst>
        <pc:spChg chg="mod">
          <ac:chgData name="Alexandra Mannell" userId="7331982a-66a1-4c9e-9879-44a009b49a3d" providerId="ADAL" clId="{604D4056-65E9-4B50-A6D9-9DF4C292B21A}" dt="2019-09-24T01:50:37.485" v="684" actId="20577"/>
          <ac:spMkLst>
            <pc:docMk/>
            <pc:sldMk cId="1675575960" sldId="270"/>
            <ac:spMk id="2" creationId="{334BC31C-CD23-435D-8E78-7EC4C7E7A7E5}"/>
          </ac:spMkLst>
        </pc:spChg>
        <pc:spChg chg="mod">
          <ac:chgData name="Alexandra Mannell" userId="7331982a-66a1-4c9e-9879-44a009b49a3d" providerId="ADAL" clId="{604D4056-65E9-4B50-A6D9-9DF4C292B21A}" dt="2019-09-24T01:52:04.560" v="840"/>
          <ac:spMkLst>
            <pc:docMk/>
            <pc:sldMk cId="1675575960" sldId="270"/>
            <ac:spMk id="3" creationId="{2A7AA84E-5F83-4036-996E-CBB3260DCE95}"/>
          </ac:spMkLst>
        </pc:spChg>
      </pc:sldChg>
      <pc:sldChg chg="modSp add">
        <pc:chgData name="Alexandra Mannell" userId="7331982a-66a1-4c9e-9879-44a009b49a3d" providerId="ADAL" clId="{604D4056-65E9-4B50-A6D9-9DF4C292B21A}" dt="2019-09-24T01:53:13.650" v="1055" actId="6549"/>
        <pc:sldMkLst>
          <pc:docMk/>
          <pc:sldMk cId="584286856" sldId="271"/>
        </pc:sldMkLst>
        <pc:spChg chg="mod">
          <ac:chgData name="Alexandra Mannell" userId="7331982a-66a1-4c9e-9879-44a009b49a3d" providerId="ADAL" clId="{604D4056-65E9-4B50-A6D9-9DF4C292B21A}" dt="2019-09-24T01:52:16.880" v="857" actId="20577"/>
          <ac:spMkLst>
            <pc:docMk/>
            <pc:sldMk cId="584286856" sldId="271"/>
            <ac:spMk id="2" creationId="{1E9743C7-4AD3-42FE-AAA2-9523C65BF9C6}"/>
          </ac:spMkLst>
        </pc:spChg>
        <pc:spChg chg="mod">
          <ac:chgData name="Alexandra Mannell" userId="7331982a-66a1-4c9e-9879-44a009b49a3d" providerId="ADAL" clId="{604D4056-65E9-4B50-A6D9-9DF4C292B21A}" dt="2019-09-24T01:53:13.650" v="1055" actId="6549"/>
          <ac:spMkLst>
            <pc:docMk/>
            <pc:sldMk cId="584286856" sldId="271"/>
            <ac:spMk id="3" creationId="{CE6643E1-0859-4DE8-B2A8-28A939332BFA}"/>
          </ac:spMkLst>
        </pc:spChg>
      </pc:sldChg>
      <pc:sldChg chg="modSp add">
        <pc:chgData name="Alexandra Mannell" userId="7331982a-66a1-4c9e-9879-44a009b49a3d" providerId="ADAL" clId="{604D4056-65E9-4B50-A6D9-9DF4C292B21A}" dt="2019-09-24T01:53:36.314" v="1088" actId="20577"/>
        <pc:sldMkLst>
          <pc:docMk/>
          <pc:sldMk cId="418300120" sldId="272"/>
        </pc:sldMkLst>
        <pc:spChg chg="mod">
          <ac:chgData name="Alexandra Mannell" userId="7331982a-66a1-4c9e-9879-44a009b49a3d" providerId="ADAL" clId="{604D4056-65E9-4B50-A6D9-9DF4C292B21A}" dt="2019-09-24T01:53:28.560" v="1080" actId="20577"/>
          <ac:spMkLst>
            <pc:docMk/>
            <pc:sldMk cId="418300120" sldId="272"/>
            <ac:spMk id="2" creationId="{4617E815-570E-4770-B6F6-95E61CBA6AA5}"/>
          </ac:spMkLst>
        </pc:spChg>
        <pc:spChg chg="mod">
          <ac:chgData name="Alexandra Mannell" userId="7331982a-66a1-4c9e-9879-44a009b49a3d" providerId="ADAL" clId="{604D4056-65E9-4B50-A6D9-9DF4C292B21A}" dt="2019-09-24T01:53:36.314" v="1088" actId="20577"/>
          <ac:spMkLst>
            <pc:docMk/>
            <pc:sldMk cId="418300120" sldId="272"/>
            <ac:spMk id="3" creationId="{69C0720E-B5CE-47A6-B66F-96E2394884C9}"/>
          </ac:spMkLst>
        </pc:spChg>
      </pc:sldChg>
    </pc:docChg>
  </pc:docChgLst>
  <pc:docChgLst>
    <pc:chgData name="Anna Ross" userId="S::s210036@students.aie.edu.au::5fe2b83c-7c1a-421f-bb20-b7b28a5a75c3" providerId="AD" clId="Web-{EAECF8A9-6879-4CB2-8933-E7D04FE698B9}"/>
    <pc:docChg chg="modSld">
      <pc:chgData name="Anna Ross" userId="S::s210036@students.aie.edu.au::5fe2b83c-7c1a-421f-bb20-b7b28a5a75c3" providerId="AD" clId="Web-{EAECF8A9-6879-4CB2-8933-E7D04FE698B9}" dt="2021-10-06T04:12:34.974" v="9" actId="20577"/>
      <pc:docMkLst>
        <pc:docMk/>
      </pc:docMkLst>
      <pc:sldChg chg="addSp delSp modSp">
        <pc:chgData name="Anna Ross" userId="S::s210036@students.aie.edu.au::5fe2b83c-7c1a-421f-bb20-b7b28a5a75c3" providerId="AD" clId="Web-{EAECF8A9-6879-4CB2-8933-E7D04FE698B9}" dt="2021-10-06T03:58:17.560" v="7" actId="14100"/>
        <pc:sldMkLst>
          <pc:docMk/>
          <pc:sldMk cId="1554431117" sldId="259"/>
        </pc:sldMkLst>
        <pc:picChg chg="add del mod">
          <ac:chgData name="Anna Ross" userId="S::s210036@students.aie.edu.au::5fe2b83c-7c1a-421f-bb20-b7b28a5a75c3" providerId="AD" clId="Web-{EAECF8A9-6879-4CB2-8933-E7D04FE698B9}" dt="2021-10-06T03:57:43.653" v="2"/>
          <ac:picMkLst>
            <pc:docMk/>
            <pc:sldMk cId="1554431117" sldId="259"/>
            <ac:picMk id="4" creationId="{C5075A74-581B-4B21-A149-ECC24019F003}"/>
          </ac:picMkLst>
        </pc:picChg>
        <pc:picChg chg="add mod">
          <ac:chgData name="Anna Ross" userId="S::s210036@students.aie.edu.au::5fe2b83c-7c1a-421f-bb20-b7b28a5a75c3" providerId="AD" clId="Web-{EAECF8A9-6879-4CB2-8933-E7D04FE698B9}" dt="2021-10-06T03:58:17.560" v="7" actId="14100"/>
          <ac:picMkLst>
            <pc:docMk/>
            <pc:sldMk cId="1554431117" sldId="259"/>
            <ac:picMk id="5" creationId="{5B93FAE5-A1BB-4586-B980-93BB79D5B282}"/>
          </ac:picMkLst>
        </pc:picChg>
      </pc:sldChg>
      <pc:sldChg chg="modSp">
        <pc:chgData name="Anna Ross" userId="S::s210036@students.aie.edu.au::5fe2b83c-7c1a-421f-bb20-b7b28a5a75c3" providerId="AD" clId="Web-{EAECF8A9-6879-4CB2-8933-E7D04FE698B9}" dt="2021-10-06T04:12:34.974" v="9" actId="20577"/>
        <pc:sldMkLst>
          <pc:docMk/>
          <pc:sldMk cId="580958483" sldId="265"/>
        </pc:sldMkLst>
        <pc:spChg chg="mod">
          <ac:chgData name="Anna Ross" userId="S::s210036@students.aie.edu.au::5fe2b83c-7c1a-421f-bb20-b7b28a5a75c3" providerId="AD" clId="Web-{EAECF8A9-6879-4CB2-8933-E7D04FE698B9}" dt="2021-10-06T04:12:34.974" v="9" actId="20577"/>
          <ac:spMkLst>
            <pc:docMk/>
            <pc:sldMk cId="580958483" sldId="265"/>
            <ac:spMk id="4" creationId="{8D8C77B6-A9F2-4671-86EC-0B79C9773C17}"/>
          </ac:spMkLst>
        </pc:spChg>
      </pc:sldChg>
    </pc:docChg>
  </pc:docChgLst>
  <pc:docChgLst>
    <pc:chgData name="Joshua Spence" userId="S::s210270@students.aie.edu.au::b5d1abf9-7abf-4f34-9050-d07fa48685ae" providerId="AD" clId="Web-{E6DDD8EC-8013-4472-89E3-0232FE216537}"/>
    <pc:docChg chg="modSld">
      <pc:chgData name="Joshua Spence" userId="S::s210270@students.aie.edu.au::b5d1abf9-7abf-4f34-9050-d07fa48685ae" providerId="AD" clId="Web-{E6DDD8EC-8013-4472-89E3-0232FE216537}" dt="2021-10-06T00:24:15.022" v="17" actId="20577"/>
      <pc:docMkLst>
        <pc:docMk/>
      </pc:docMkLst>
      <pc:sldChg chg="modSp">
        <pc:chgData name="Joshua Spence" userId="S::s210270@students.aie.edu.au::b5d1abf9-7abf-4f34-9050-d07fa48685ae" providerId="AD" clId="Web-{E6DDD8EC-8013-4472-89E3-0232FE216537}" dt="2021-10-06T00:24:15.022" v="17" actId="20577"/>
        <pc:sldMkLst>
          <pc:docMk/>
          <pc:sldMk cId="2671491547" sldId="273"/>
        </pc:sldMkLst>
        <pc:spChg chg="mod">
          <ac:chgData name="Joshua Spence" userId="S::s210270@students.aie.edu.au::b5d1abf9-7abf-4f34-9050-d07fa48685ae" providerId="AD" clId="Web-{E6DDD8EC-8013-4472-89E3-0232FE216537}" dt="2021-10-06T00:24:15.022" v="17" actId="20577"/>
          <ac:spMkLst>
            <pc:docMk/>
            <pc:sldMk cId="2671491547" sldId="273"/>
            <ac:spMk id="4" creationId="{8D8C77B6-A9F2-4671-86EC-0B79C9773C17}"/>
          </ac:spMkLst>
        </pc:spChg>
      </pc:sldChg>
    </pc:docChg>
  </pc:docChgLst>
  <pc:docChgLst>
    <pc:chgData name="Joshua Spence" userId="S::s210270@students.aie.edu.au::b5d1abf9-7abf-4f34-9050-d07fa48685ae" providerId="AD" clId="Web-{690318F2-2474-498B-8331-76BCBE9AE24C}"/>
    <pc:docChg chg="modSld">
      <pc:chgData name="Joshua Spence" userId="S::s210270@students.aie.edu.au::b5d1abf9-7abf-4f34-9050-d07fa48685ae" providerId="AD" clId="Web-{690318F2-2474-498B-8331-76BCBE9AE24C}" dt="2021-10-06T01:24:44.019" v="10" actId="20577"/>
      <pc:docMkLst>
        <pc:docMk/>
      </pc:docMkLst>
      <pc:sldChg chg="modSp">
        <pc:chgData name="Joshua Spence" userId="S::s210270@students.aie.edu.au::b5d1abf9-7abf-4f34-9050-d07fa48685ae" providerId="AD" clId="Web-{690318F2-2474-498B-8331-76BCBE9AE24C}" dt="2021-10-06T01:24:44.019" v="10" actId="20577"/>
        <pc:sldMkLst>
          <pc:docMk/>
          <pc:sldMk cId="580958483" sldId="265"/>
        </pc:sldMkLst>
        <pc:spChg chg="mod">
          <ac:chgData name="Joshua Spence" userId="S::s210270@students.aie.edu.au::b5d1abf9-7abf-4f34-9050-d07fa48685ae" providerId="AD" clId="Web-{690318F2-2474-498B-8331-76BCBE9AE24C}" dt="2021-10-06T01:23:03.360" v="7" actId="20577"/>
          <ac:spMkLst>
            <pc:docMk/>
            <pc:sldMk cId="580958483" sldId="265"/>
            <ac:spMk id="2" creationId="{473049F1-EA12-4E95-815C-EE6512EFFE03}"/>
          </ac:spMkLst>
        </pc:spChg>
        <pc:spChg chg="mod">
          <ac:chgData name="Joshua Spence" userId="S::s210270@students.aie.edu.au::b5d1abf9-7abf-4f34-9050-d07fa48685ae" providerId="AD" clId="Web-{690318F2-2474-498B-8331-76BCBE9AE24C}" dt="2021-10-06T01:24:44.019" v="10" actId="20577"/>
          <ac:spMkLst>
            <pc:docMk/>
            <pc:sldMk cId="580958483" sldId="265"/>
            <ac:spMk id="4" creationId="{8D8C77B6-A9F2-4671-86EC-0B79C9773C17}"/>
          </ac:spMkLst>
        </pc:spChg>
      </pc:sldChg>
    </pc:docChg>
  </pc:docChgLst>
  <pc:docChgLst>
    <pc:chgData name="Joshua Spence" userId="S::s210270@students.aie.edu.au::b5d1abf9-7abf-4f34-9050-d07fa48685ae" providerId="AD" clId="Web-{EABA6489-48B0-4D75-9051-A0CAADD8A6AB}"/>
    <pc:docChg chg="modSld">
      <pc:chgData name="Joshua Spence" userId="S::s210270@students.aie.edu.au::b5d1abf9-7abf-4f34-9050-d07fa48685ae" providerId="AD" clId="Web-{EABA6489-48B0-4D75-9051-A0CAADD8A6AB}" dt="2021-10-06T00:27:17.222" v="25" actId="20577"/>
      <pc:docMkLst>
        <pc:docMk/>
      </pc:docMkLst>
      <pc:sldChg chg="modSp">
        <pc:chgData name="Joshua Spence" userId="S::s210270@students.aie.edu.au::b5d1abf9-7abf-4f34-9050-d07fa48685ae" providerId="AD" clId="Web-{EABA6489-48B0-4D75-9051-A0CAADD8A6AB}" dt="2021-10-06T00:27:17.222" v="25" actId="20577"/>
        <pc:sldMkLst>
          <pc:docMk/>
          <pc:sldMk cId="2671491547" sldId="273"/>
        </pc:sldMkLst>
        <pc:spChg chg="mod">
          <ac:chgData name="Joshua Spence" userId="S::s210270@students.aie.edu.au::b5d1abf9-7abf-4f34-9050-d07fa48685ae" providerId="AD" clId="Web-{EABA6489-48B0-4D75-9051-A0CAADD8A6AB}" dt="2021-10-06T00:27:17.222" v="25" actId="20577"/>
          <ac:spMkLst>
            <pc:docMk/>
            <pc:sldMk cId="2671491547" sldId="273"/>
            <ac:spMk id="4" creationId="{8D8C77B6-A9F2-4671-86EC-0B79C9773C17}"/>
          </ac:spMkLst>
        </pc:spChg>
      </pc:sldChg>
    </pc:docChg>
  </pc:docChgLst>
  <pc:docChgLst>
    <pc:chgData name="Joshua Spence" userId="S::s210270@students.aie.edu.au::b5d1abf9-7abf-4f34-9050-d07fa48685ae" providerId="AD" clId="Web-{A7869E2A-3184-4A15-9C7B-4E4A9BC35B0F}"/>
    <pc:docChg chg="modSld">
      <pc:chgData name="Joshua Spence" userId="S::s210270@students.aie.edu.au::b5d1abf9-7abf-4f34-9050-d07fa48685ae" providerId="AD" clId="Web-{A7869E2A-3184-4A15-9C7B-4E4A9BC35B0F}" dt="2021-10-06T00:00:16.291" v="814" actId="20577"/>
      <pc:docMkLst>
        <pc:docMk/>
      </pc:docMkLst>
      <pc:sldChg chg="modSp">
        <pc:chgData name="Joshua Spence" userId="S::s210270@students.aie.edu.au::b5d1abf9-7abf-4f34-9050-d07fa48685ae" providerId="AD" clId="Web-{A7869E2A-3184-4A15-9C7B-4E4A9BC35B0F}" dt="2021-10-05T23:23:36.224" v="638"/>
        <pc:sldMkLst>
          <pc:docMk/>
          <pc:sldMk cId="494470918" sldId="257"/>
        </pc:sldMkLst>
        <pc:graphicFrameChg chg="mod modGraphic">
          <ac:chgData name="Joshua Spence" userId="S::s210270@students.aie.edu.au::b5d1abf9-7abf-4f34-9050-d07fa48685ae" providerId="AD" clId="Web-{A7869E2A-3184-4A15-9C7B-4E4A9BC35B0F}" dt="2021-10-05T23:23:36.224" v="638"/>
          <ac:graphicFrameMkLst>
            <pc:docMk/>
            <pc:sldMk cId="494470918" sldId="257"/>
            <ac:graphicFrameMk id="7" creationId="{AE55D902-5E5C-4FDB-8785-DFC389EE012D}"/>
          </ac:graphicFrameMkLst>
        </pc:graphicFrameChg>
      </pc:sldChg>
      <pc:sldChg chg="modSp">
        <pc:chgData name="Joshua Spence" userId="S::s210270@students.aie.edu.au::b5d1abf9-7abf-4f34-9050-d07fa48685ae" providerId="AD" clId="Web-{A7869E2A-3184-4A15-9C7B-4E4A9BC35B0F}" dt="2021-10-05T22:45:54.759" v="131" actId="20577"/>
        <pc:sldMkLst>
          <pc:docMk/>
          <pc:sldMk cId="1554431117" sldId="259"/>
        </pc:sldMkLst>
        <pc:spChg chg="mod">
          <ac:chgData name="Joshua Spence" userId="S::s210270@students.aie.edu.au::b5d1abf9-7abf-4f34-9050-d07fa48685ae" providerId="AD" clId="Web-{A7869E2A-3184-4A15-9C7B-4E4A9BC35B0F}" dt="2021-10-05T22:45:54.759" v="131" actId="20577"/>
          <ac:spMkLst>
            <pc:docMk/>
            <pc:sldMk cId="1554431117" sldId="259"/>
            <ac:spMk id="3" creationId="{03A620E0-D8E1-4ABF-8BCA-4BBD54F8A7C3}"/>
          </ac:spMkLst>
        </pc:spChg>
      </pc:sldChg>
      <pc:sldChg chg="modSp">
        <pc:chgData name="Joshua Spence" userId="S::s210270@students.aie.edu.au::b5d1abf9-7abf-4f34-9050-d07fa48685ae" providerId="AD" clId="Web-{A7869E2A-3184-4A15-9C7B-4E4A9BC35B0F}" dt="2021-10-05T23:05:32.571" v="322" actId="20577"/>
        <pc:sldMkLst>
          <pc:docMk/>
          <pc:sldMk cId="743255385" sldId="263"/>
        </pc:sldMkLst>
        <pc:spChg chg="mod">
          <ac:chgData name="Joshua Spence" userId="S::s210270@students.aie.edu.au::b5d1abf9-7abf-4f34-9050-d07fa48685ae" providerId="AD" clId="Web-{A7869E2A-3184-4A15-9C7B-4E4A9BC35B0F}" dt="2021-10-05T22:52:47.973" v="149" actId="20577"/>
          <ac:spMkLst>
            <pc:docMk/>
            <pc:sldMk cId="743255385" sldId="263"/>
            <ac:spMk id="2" creationId="{473049F1-EA12-4E95-815C-EE6512EFFE03}"/>
          </ac:spMkLst>
        </pc:spChg>
        <pc:spChg chg="mod">
          <ac:chgData name="Joshua Spence" userId="S::s210270@students.aie.edu.au::b5d1abf9-7abf-4f34-9050-d07fa48685ae" providerId="AD" clId="Web-{A7869E2A-3184-4A15-9C7B-4E4A9BC35B0F}" dt="2021-10-05T23:05:32.571" v="322" actId="20577"/>
          <ac:spMkLst>
            <pc:docMk/>
            <pc:sldMk cId="743255385" sldId="263"/>
            <ac:spMk id="4" creationId="{8D8C77B6-A9F2-4671-86EC-0B79C9773C17}"/>
          </ac:spMkLst>
        </pc:spChg>
      </pc:sldChg>
      <pc:sldChg chg="modSp">
        <pc:chgData name="Joshua Spence" userId="S::s210270@students.aie.edu.au::b5d1abf9-7abf-4f34-9050-d07fa48685ae" providerId="AD" clId="Web-{A7869E2A-3184-4A15-9C7B-4E4A9BC35B0F}" dt="2021-10-05T23:35:07.335" v="682" actId="20577"/>
        <pc:sldMkLst>
          <pc:docMk/>
          <pc:sldMk cId="580958483" sldId="265"/>
        </pc:sldMkLst>
        <pc:spChg chg="mod">
          <ac:chgData name="Joshua Spence" userId="S::s210270@students.aie.edu.au::b5d1abf9-7abf-4f34-9050-d07fa48685ae" providerId="AD" clId="Web-{A7869E2A-3184-4A15-9C7B-4E4A9BC35B0F}" dt="2021-10-05T23:35:07.335" v="682" actId="20577"/>
          <ac:spMkLst>
            <pc:docMk/>
            <pc:sldMk cId="580958483" sldId="265"/>
            <ac:spMk id="4" creationId="{8D8C77B6-A9F2-4671-86EC-0B79C9773C17}"/>
          </ac:spMkLst>
        </pc:spChg>
      </pc:sldChg>
      <pc:sldChg chg="modSp">
        <pc:chgData name="Joshua Spence" userId="S::s210270@students.aie.edu.au::b5d1abf9-7abf-4f34-9050-d07fa48685ae" providerId="AD" clId="Web-{A7869E2A-3184-4A15-9C7B-4E4A9BC35B0F}" dt="2021-10-05T23:24:57.398" v="667" actId="20577"/>
        <pc:sldMkLst>
          <pc:docMk/>
          <pc:sldMk cId="2362223574" sldId="267"/>
        </pc:sldMkLst>
        <pc:spChg chg="mod">
          <ac:chgData name="Joshua Spence" userId="S::s210270@students.aie.edu.au::b5d1abf9-7abf-4f34-9050-d07fa48685ae" providerId="AD" clId="Web-{A7869E2A-3184-4A15-9C7B-4E4A9BC35B0F}" dt="2021-10-05T23:24:57.398" v="667" actId="20577"/>
          <ac:spMkLst>
            <pc:docMk/>
            <pc:sldMk cId="2362223574" sldId="267"/>
            <ac:spMk id="4" creationId="{8D8C77B6-A9F2-4671-86EC-0B79C9773C17}"/>
          </ac:spMkLst>
        </pc:spChg>
      </pc:sldChg>
      <pc:sldChg chg="modSp">
        <pc:chgData name="Joshua Spence" userId="S::s210270@students.aie.edu.au::b5d1abf9-7abf-4f34-9050-d07fa48685ae" providerId="AD" clId="Web-{A7869E2A-3184-4A15-9C7B-4E4A9BC35B0F}" dt="2021-10-06T00:00:16.291" v="814" actId="20577"/>
        <pc:sldMkLst>
          <pc:docMk/>
          <pc:sldMk cId="2671491547" sldId="273"/>
        </pc:sldMkLst>
        <pc:spChg chg="mod">
          <ac:chgData name="Joshua Spence" userId="S::s210270@students.aie.edu.au::b5d1abf9-7abf-4f34-9050-d07fa48685ae" providerId="AD" clId="Web-{A7869E2A-3184-4A15-9C7B-4E4A9BC35B0F}" dt="2021-10-06T00:00:16.291" v="814" actId="20577"/>
          <ac:spMkLst>
            <pc:docMk/>
            <pc:sldMk cId="2671491547" sldId="273"/>
            <ac:spMk id="4" creationId="{8D8C77B6-A9F2-4671-86EC-0B79C9773C17}"/>
          </ac:spMkLst>
        </pc:spChg>
      </pc:sldChg>
    </pc:docChg>
  </pc:docChgLst>
  <pc:docChgLst>
    <pc:chgData name="Joshua Spence" userId="S::s210270@students.aie.edu.au::b5d1abf9-7abf-4f34-9050-d07fa48685ae" providerId="AD" clId="Web-{A03972D7-70DC-4816-A406-98434E2DFFE4}"/>
    <pc:docChg chg="modSld">
      <pc:chgData name="Joshua Spence" userId="S::s210270@students.aie.edu.au::b5d1abf9-7abf-4f34-9050-d07fa48685ae" providerId="AD" clId="Web-{A03972D7-70DC-4816-A406-98434E2DFFE4}" dt="2021-10-06T06:15:27.287" v="9" actId="20577"/>
      <pc:docMkLst>
        <pc:docMk/>
      </pc:docMkLst>
      <pc:sldChg chg="modSp">
        <pc:chgData name="Joshua Spence" userId="S::s210270@students.aie.edu.au::b5d1abf9-7abf-4f34-9050-d07fa48685ae" providerId="AD" clId="Web-{A03972D7-70DC-4816-A406-98434E2DFFE4}" dt="2021-10-06T06:15:27.287" v="9" actId="20577"/>
        <pc:sldMkLst>
          <pc:docMk/>
          <pc:sldMk cId="257148844" sldId="264"/>
        </pc:sldMkLst>
        <pc:spChg chg="mod">
          <ac:chgData name="Joshua Spence" userId="S::s210270@students.aie.edu.au::b5d1abf9-7abf-4f34-9050-d07fa48685ae" providerId="AD" clId="Web-{A03972D7-70DC-4816-A406-98434E2DFFE4}" dt="2021-10-06T06:15:27.287" v="9" actId="20577"/>
          <ac:spMkLst>
            <pc:docMk/>
            <pc:sldMk cId="257148844" sldId="264"/>
            <ac:spMk id="4" creationId="{8D8C77B6-A9F2-4671-86EC-0B79C9773C17}"/>
          </ac:spMkLst>
        </pc:spChg>
      </pc:sldChg>
    </pc:docChg>
  </pc:docChgLst>
  <pc:docChgLst>
    <pc:chgData name="Joshua Spence" userId="S::s210270@students.aie.edu.au::b5d1abf9-7abf-4f34-9050-d07fa48685ae" providerId="AD" clId="Web-{2E807862-FBA9-4695-B86F-C113134BF251}"/>
    <pc:docChg chg="modSld">
      <pc:chgData name="Joshua Spence" userId="S::s210270@students.aie.edu.au::b5d1abf9-7abf-4f34-9050-d07fa48685ae" providerId="AD" clId="Web-{2E807862-FBA9-4695-B86F-C113134BF251}" dt="2021-10-06T00:34:21.183" v="74"/>
      <pc:docMkLst>
        <pc:docMk/>
      </pc:docMkLst>
      <pc:sldChg chg="modSp">
        <pc:chgData name="Joshua Spence" userId="S::s210270@students.aie.edu.au::b5d1abf9-7abf-4f34-9050-d07fa48685ae" providerId="AD" clId="Web-{2E807862-FBA9-4695-B86F-C113134BF251}" dt="2021-10-06T00:34:21.183" v="74"/>
        <pc:sldMkLst>
          <pc:docMk/>
          <pc:sldMk cId="494470918" sldId="257"/>
        </pc:sldMkLst>
        <pc:graphicFrameChg chg="mod modGraphic">
          <ac:chgData name="Joshua Spence" userId="S::s210270@students.aie.edu.au::b5d1abf9-7abf-4f34-9050-d07fa48685ae" providerId="AD" clId="Web-{2E807862-FBA9-4695-B86F-C113134BF251}" dt="2021-10-06T00:34:21.183" v="74"/>
          <ac:graphicFrameMkLst>
            <pc:docMk/>
            <pc:sldMk cId="494470918" sldId="257"/>
            <ac:graphicFrameMk id="7" creationId="{AE55D902-5E5C-4FDB-8785-DFC389EE012D}"/>
          </ac:graphicFrameMkLst>
        </pc:graphicFrameChg>
      </pc:sldChg>
      <pc:sldChg chg="modSp">
        <pc:chgData name="Joshua Spence" userId="S::s210270@students.aie.edu.au::b5d1abf9-7abf-4f34-9050-d07fa48685ae" providerId="AD" clId="Web-{2E807862-FBA9-4695-B86F-C113134BF251}" dt="2021-10-06T00:29:09.097" v="15" actId="20577"/>
        <pc:sldMkLst>
          <pc:docMk/>
          <pc:sldMk cId="1377782210" sldId="262"/>
        </pc:sldMkLst>
        <pc:spChg chg="mod">
          <ac:chgData name="Joshua Spence" userId="S::s210270@students.aie.edu.au::b5d1abf9-7abf-4f34-9050-d07fa48685ae" providerId="AD" clId="Web-{2E807862-FBA9-4695-B86F-C113134BF251}" dt="2021-10-06T00:29:09.097" v="15" actId="20577"/>
          <ac:spMkLst>
            <pc:docMk/>
            <pc:sldMk cId="1377782210" sldId="262"/>
            <ac:spMk id="2" creationId="{473049F1-EA12-4E95-815C-EE6512EFFE03}"/>
          </ac:spMkLst>
        </pc:spChg>
      </pc:sldChg>
      <pc:sldChg chg="modSp">
        <pc:chgData name="Joshua Spence" userId="S::s210270@students.aie.edu.au::b5d1abf9-7abf-4f34-9050-d07fa48685ae" providerId="AD" clId="Web-{2E807862-FBA9-4695-B86F-C113134BF251}" dt="2021-10-06T00:29:16.051" v="21" actId="20577"/>
        <pc:sldMkLst>
          <pc:docMk/>
          <pc:sldMk cId="743255385" sldId="263"/>
        </pc:sldMkLst>
        <pc:spChg chg="mod">
          <ac:chgData name="Joshua Spence" userId="S::s210270@students.aie.edu.au::b5d1abf9-7abf-4f34-9050-d07fa48685ae" providerId="AD" clId="Web-{2E807862-FBA9-4695-B86F-C113134BF251}" dt="2021-10-06T00:29:16.051" v="21" actId="20577"/>
          <ac:spMkLst>
            <pc:docMk/>
            <pc:sldMk cId="743255385" sldId="263"/>
            <ac:spMk id="2" creationId="{473049F1-EA12-4E95-815C-EE6512EFFE03}"/>
          </ac:spMkLst>
        </pc:spChg>
      </pc:sldChg>
      <pc:sldChg chg="modSp">
        <pc:chgData name="Joshua Spence" userId="S::s210270@students.aie.edu.au::b5d1abf9-7abf-4f34-9050-d07fa48685ae" providerId="AD" clId="Web-{2E807862-FBA9-4695-B86F-C113134BF251}" dt="2021-10-06T00:29:30.879" v="32" actId="20577"/>
        <pc:sldMkLst>
          <pc:docMk/>
          <pc:sldMk cId="257148844" sldId="264"/>
        </pc:sldMkLst>
        <pc:spChg chg="mod">
          <ac:chgData name="Joshua Spence" userId="S::s210270@students.aie.edu.au::b5d1abf9-7abf-4f34-9050-d07fa48685ae" providerId="AD" clId="Web-{2E807862-FBA9-4695-B86F-C113134BF251}" dt="2021-10-06T00:29:30.879" v="32" actId="20577"/>
          <ac:spMkLst>
            <pc:docMk/>
            <pc:sldMk cId="257148844" sldId="264"/>
            <ac:spMk id="2" creationId="{473049F1-EA12-4E95-815C-EE6512EFFE03}"/>
          </ac:spMkLst>
        </pc:spChg>
      </pc:sldChg>
      <pc:sldChg chg="modSp">
        <pc:chgData name="Joshua Spence" userId="S::s210270@students.aie.edu.au::b5d1abf9-7abf-4f34-9050-d07fa48685ae" providerId="AD" clId="Web-{2E807862-FBA9-4695-B86F-C113134BF251}" dt="2021-10-06T00:31:51.164" v="42" actId="20577"/>
        <pc:sldMkLst>
          <pc:docMk/>
          <pc:sldMk cId="580958483" sldId="265"/>
        </pc:sldMkLst>
        <pc:spChg chg="mod">
          <ac:chgData name="Joshua Spence" userId="S::s210270@students.aie.edu.au::b5d1abf9-7abf-4f34-9050-d07fa48685ae" providerId="AD" clId="Web-{2E807862-FBA9-4695-B86F-C113134BF251}" dt="2021-10-06T00:31:51.164" v="42" actId="20577"/>
          <ac:spMkLst>
            <pc:docMk/>
            <pc:sldMk cId="580958483" sldId="265"/>
            <ac:spMk id="4" creationId="{8D8C77B6-A9F2-4671-86EC-0B79C9773C17}"/>
          </ac:spMkLst>
        </pc:spChg>
      </pc:sldChg>
      <pc:sldChg chg="modSp">
        <pc:chgData name="Joshua Spence" userId="S::s210270@students.aie.edu.au::b5d1abf9-7abf-4f34-9050-d07fa48685ae" providerId="AD" clId="Web-{2E807862-FBA9-4695-B86F-C113134BF251}" dt="2021-10-06T00:28:13.502" v="6" actId="20577"/>
        <pc:sldMkLst>
          <pc:docMk/>
          <pc:sldMk cId="2671491547" sldId="273"/>
        </pc:sldMkLst>
        <pc:spChg chg="mod">
          <ac:chgData name="Joshua Spence" userId="S::s210270@students.aie.edu.au::b5d1abf9-7abf-4f34-9050-d07fa48685ae" providerId="AD" clId="Web-{2E807862-FBA9-4695-B86F-C113134BF251}" dt="2021-10-06T00:28:13.502" v="6" actId="20577"/>
          <ac:spMkLst>
            <pc:docMk/>
            <pc:sldMk cId="2671491547" sldId="273"/>
            <ac:spMk id="2" creationId="{473049F1-EA12-4E95-815C-EE6512EFFE03}"/>
          </ac:spMkLst>
        </pc:spChg>
      </pc:sldChg>
    </pc:docChg>
  </pc:docChgLst>
  <pc:docChgLst>
    <pc:chgData name="Anna Ross" userId="S::s210036@students.aie.edu.au::5fe2b83c-7c1a-421f-bb20-b7b28a5a75c3" providerId="AD" clId="Web-{D184DAA6-D29A-4A5A-87C7-9F582F537004}"/>
    <pc:docChg chg="modSld">
      <pc:chgData name="Anna Ross" userId="S::s210036@students.aie.edu.au::5fe2b83c-7c1a-421f-bb20-b7b28a5a75c3" providerId="AD" clId="Web-{D184DAA6-D29A-4A5A-87C7-9F582F537004}" dt="2021-10-10T22:26:22.699" v="15" actId="20577"/>
      <pc:docMkLst>
        <pc:docMk/>
      </pc:docMkLst>
      <pc:sldChg chg="modSp">
        <pc:chgData name="Anna Ross" userId="S::s210036@students.aie.edu.au::5fe2b83c-7c1a-421f-bb20-b7b28a5a75c3" providerId="AD" clId="Web-{D184DAA6-D29A-4A5A-87C7-9F582F537004}" dt="2021-10-10T22:26:09.980" v="9" actId="20577"/>
        <pc:sldMkLst>
          <pc:docMk/>
          <pc:sldMk cId="1377782210" sldId="262"/>
        </pc:sldMkLst>
        <pc:graphicFrameChg chg="modGraphic">
          <ac:chgData name="Anna Ross" userId="S::s210036@students.aie.edu.au::5fe2b83c-7c1a-421f-bb20-b7b28a5a75c3" providerId="AD" clId="Web-{D184DAA6-D29A-4A5A-87C7-9F582F537004}" dt="2021-10-10T22:26:09.980" v="9" actId="20577"/>
          <ac:graphicFrameMkLst>
            <pc:docMk/>
            <pc:sldMk cId="1377782210" sldId="262"/>
            <ac:graphicFrameMk id="6" creationId="{3D71959A-73F0-4D77-BA46-00307E45C18D}"/>
          </ac:graphicFrameMkLst>
        </pc:graphicFrameChg>
      </pc:sldChg>
      <pc:sldChg chg="modSp">
        <pc:chgData name="Anna Ross" userId="S::s210036@students.aie.edu.au::5fe2b83c-7c1a-421f-bb20-b7b28a5a75c3" providerId="AD" clId="Web-{D184DAA6-D29A-4A5A-87C7-9F582F537004}" dt="2021-10-10T22:26:22.699" v="15" actId="20577"/>
        <pc:sldMkLst>
          <pc:docMk/>
          <pc:sldMk cId="2729746980" sldId="274"/>
        </pc:sldMkLst>
        <pc:graphicFrameChg chg="modGraphic">
          <ac:chgData name="Anna Ross" userId="S::s210036@students.aie.edu.au::5fe2b83c-7c1a-421f-bb20-b7b28a5a75c3" providerId="AD" clId="Web-{D184DAA6-D29A-4A5A-87C7-9F582F537004}" dt="2021-10-10T22:26:22.699" v="15" actId="20577"/>
          <ac:graphicFrameMkLst>
            <pc:docMk/>
            <pc:sldMk cId="2729746980" sldId="274"/>
            <ac:graphicFrameMk id="6" creationId="{3D71959A-73F0-4D77-BA46-00307E45C18D}"/>
          </ac:graphicFrameMkLst>
        </pc:graphicFrameChg>
      </pc:sldChg>
    </pc:docChg>
  </pc:docChgLst>
  <pc:docChgLst>
    <pc:chgData clId="Web-{EABA6489-48B0-4D75-9051-A0CAADD8A6AB}"/>
    <pc:docChg chg="modSld">
      <pc:chgData name="" userId="" providerId="" clId="Web-{EABA6489-48B0-4D75-9051-A0CAADD8A6AB}" dt="2021-10-06T00:26:30.502" v="4" actId="20577"/>
      <pc:docMkLst>
        <pc:docMk/>
      </pc:docMkLst>
      <pc:sldChg chg="modSp">
        <pc:chgData name="" userId="" providerId="" clId="Web-{EABA6489-48B0-4D75-9051-A0CAADD8A6AB}" dt="2021-10-06T00:26:30.502" v="4" actId="20577"/>
        <pc:sldMkLst>
          <pc:docMk/>
          <pc:sldMk cId="2671491547" sldId="273"/>
        </pc:sldMkLst>
        <pc:spChg chg="mod">
          <ac:chgData name="" userId="" providerId="" clId="Web-{EABA6489-48B0-4D75-9051-A0CAADD8A6AB}" dt="2021-10-06T00:26:30.502" v="4" actId="20577"/>
          <ac:spMkLst>
            <pc:docMk/>
            <pc:sldMk cId="2671491547" sldId="273"/>
            <ac:spMk id="4" creationId="{8D8C77B6-A9F2-4671-86EC-0B79C9773C17}"/>
          </ac:spMkLst>
        </pc:spChg>
      </pc:sldChg>
    </pc:docChg>
  </pc:docChgLst>
  <pc:docChgLst>
    <pc:chgData name="Jay Yabsley" userId="825dcf92-bc9b-44e5-bd2c-2fb35992c179" providerId="ADAL" clId="{A9543413-99A5-46A8-84F0-FA818242BF5A}"/>
    <pc:docChg chg="custSel modSld sldOrd">
      <pc:chgData name="Jay Yabsley" userId="825dcf92-bc9b-44e5-bd2c-2fb35992c179" providerId="ADAL" clId="{A9543413-99A5-46A8-84F0-FA818242BF5A}" dt="2019-09-24T06:37:15.079" v="49"/>
      <pc:docMkLst>
        <pc:docMk/>
      </pc:docMkLst>
      <pc:sldChg chg="modSp">
        <pc:chgData name="Jay Yabsley" userId="825dcf92-bc9b-44e5-bd2c-2fb35992c179" providerId="ADAL" clId="{A9543413-99A5-46A8-84F0-FA818242BF5A}" dt="2019-09-24T06:37:15.079" v="49"/>
        <pc:sldMkLst>
          <pc:docMk/>
          <pc:sldMk cId="1377782210" sldId="262"/>
        </pc:sldMkLst>
        <pc:spChg chg="mod">
          <ac:chgData name="Jay Yabsley" userId="825dcf92-bc9b-44e5-bd2c-2fb35992c179" providerId="ADAL" clId="{A9543413-99A5-46A8-84F0-FA818242BF5A}" dt="2019-09-24T06:37:15.079" v="49"/>
          <ac:spMkLst>
            <pc:docMk/>
            <pc:sldMk cId="1377782210" sldId="262"/>
            <ac:spMk id="4" creationId="{8D8C77B6-A9F2-4671-86EC-0B79C9773C17}"/>
          </ac:spMkLst>
        </pc:spChg>
      </pc:sldChg>
      <pc:sldChg chg="modSp">
        <pc:chgData name="Jay Yabsley" userId="825dcf92-bc9b-44e5-bd2c-2fb35992c179" providerId="ADAL" clId="{A9543413-99A5-46A8-84F0-FA818242BF5A}" dt="2019-09-24T06:30:55.361" v="7" actId="6549"/>
        <pc:sldMkLst>
          <pc:docMk/>
          <pc:sldMk cId="580958483" sldId="265"/>
        </pc:sldMkLst>
        <pc:spChg chg="mod">
          <ac:chgData name="Jay Yabsley" userId="825dcf92-bc9b-44e5-bd2c-2fb35992c179" providerId="ADAL" clId="{A9543413-99A5-46A8-84F0-FA818242BF5A}" dt="2019-09-24T06:30:55.361" v="7" actId="6549"/>
          <ac:spMkLst>
            <pc:docMk/>
            <pc:sldMk cId="580958483" sldId="265"/>
            <ac:spMk id="2" creationId="{473049F1-EA12-4E95-815C-EE6512EFFE03}"/>
          </ac:spMkLst>
        </pc:spChg>
      </pc:sldChg>
      <pc:sldChg chg="modSp ord">
        <pc:chgData name="Jay Yabsley" userId="825dcf92-bc9b-44e5-bd2c-2fb35992c179" providerId="ADAL" clId="{A9543413-99A5-46A8-84F0-FA818242BF5A}" dt="2019-09-24T06:37:03.185" v="47" actId="20577"/>
        <pc:sldMkLst>
          <pc:docMk/>
          <pc:sldMk cId="51487880" sldId="266"/>
        </pc:sldMkLst>
        <pc:spChg chg="mod">
          <ac:chgData name="Jay Yabsley" userId="825dcf92-bc9b-44e5-bd2c-2fb35992c179" providerId="ADAL" clId="{A9543413-99A5-46A8-84F0-FA818242BF5A}" dt="2019-09-24T06:31:00.201" v="13" actId="6549"/>
          <ac:spMkLst>
            <pc:docMk/>
            <pc:sldMk cId="51487880" sldId="266"/>
            <ac:spMk id="2" creationId="{473049F1-EA12-4E95-815C-EE6512EFFE03}"/>
          </ac:spMkLst>
        </pc:spChg>
        <pc:spChg chg="mod">
          <ac:chgData name="Jay Yabsley" userId="825dcf92-bc9b-44e5-bd2c-2fb35992c179" providerId="ADAL" clId="{A9543413-99A5-46A8-84F0-FA818242BF5A}" dt="2019-09-24T06:37:03.185" v="47" actId="20577"/>
          <ac:spMkLst>
            <pc:docMk/>
            <pc:sldMk cId="51487880" sldId="266"/>
            <ac:spMk id="4" creationId="{8D8C77B6-A9F2-4671-86EC-0B79C9773C17}"/>
          </ac:spMkLst>
        </pc:spChg>
      </pc:sldChg>
      <pc:sldChg chg="modSp ord">
        <pc:chgData name="Jay Yabsley" userId="825dcf92-bc9b-44e5-bd2c-2fb35992c179" providerId="ADAL" clId="{A9543413-99A5-46A8-84F0-FA818242BF5A}" dt="2019-09-24T06:31:06.417" v="19" actId="6549"/>
        <pc:sldMkLst>
          <pc:docMk/>
          <pc:sldMk cId="2362223574" sldId="267"/>
        </pc:sldMkLst>
        <pc:spChg chg="mod">
          <ac:chgData name="Jay Yabsley" userId="825dcf92-bc9b-44e5-bd2c-2fb35992c179" providerId="ADAL" clId="{A9543413-99A5-46A8-84F0-FA818242BF5A}" dt="2019-09-24T06:31:06.417" v="19" actId="6549"/>
          <ac:spMkLst>
            <pc:docMk/>
            <pc:sldMk cId="2362223574" sldId="267"/>
            <ac:spMk id="2" creationId="{473049F1-EA12-4E95-815C-EE6512EFFE03}"/>
          </ac:spMkLst>
        </pc:spChg>
      </pc:sldChg>
      <pc:sldChg chg="modSp">
        <pc:chgData name="Jay Yabsley" userId="825dcf92-bc9b-44e5-bd2c-2fb35992c179" providerId="ADAL" clId="{A9543413-99A5-46A8-84F0-FA818242BF5A}" dt="2019-09-24T06:31:16.257" v="27" actId="6549"/>
        <pc:sldMkLst>
          <pc:docMk/>
          <pc:sldMk cId="12145596" sldId="268"/>
        </pc:sldMkLst>
        <pc:spChg chg="mod">
          <ac:chgData name="Jay Yabsley" userId="825dcf92-bc9b-44e5-bd2c-2fb35992c179" providerId="ADAL" clId="{A9543413-99A5-46A8-84F0-FA818242BF5A}" dt="2019-09-24T06:31:16.257" v="27" actId="6549"/>
          <ac:spMkLst>
            <pc:docMk/>
            <pc:sldMk cId="12145596" sldId="268"/>
            <ac:spMk id="2" creationId="{473049F1-EA12-4E95-815C-EE6512EFFE0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CD32A0-8BE2-4F14-BBDD-BA7D9E34B6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8343A251-2ED4-4E8C-99B5-3D53E2BC63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Art style/influences - Very stylized, cartoon style. Tight and responsive animation, 2D flat-shaded art for VFX (i.e. dash effect</a:t>
          </a:r>
          <a:r>
            <a:rPr lang="en-US">
              <a:latin typeface="Century Gothic" panose="020B0502020202020204"/>
            </a:rPr>
            <a:t>)</a:t>
          </a:r>
          <a:endParaRPr lang="en-US"/>
        </a:p>
      </dgm:t>
    </dgm:pt>
    <dgm:pt modelId="{029C8180-13D4-47FB-BB6B-C02EDA0D87EA}" type="parTrans" cxnId="{11F9EC86-EEEC-4EFC-A45F-94DCE13CB627}">
      <dgm:prSet/>
      <dgm:spPr/>
      <dgm:t>
        <a:bodyPr/>
        <a:lstStyle/>
        <a:p>
          <a:endParaRPr lang="en-US"/>
        </a:p>
      </dgm:t>
    </dgm:pt>
    <dgm:pt modelId="{9C1F42F1-7018-4327-8E8D-931EE539C2D8}" type="sibTrans" cxnId="{11F9EC86-EEEC-4EFC-A45F-94DCE13CB627}">
      <dgm:prSet/>
      <dgm:spPr/>
      <dgm:t>
        <a:bodyPr/>
        <a:lstStyle/>
        <a:p>
          <a:endParaRPr lang="en-US"/>
        </a:p>
      </dgm:t>
    </dgm:pt>
    <dgm:pt modelId="{21335AA7-DFBE-4BA3-9FE2-3A9E2DDBAC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Concept art proposed for environment / character / props</a:t>
          </a:r>
        </a:p>
      </dgm:t>
    </dgm:pt>
    <dgm:pt modelId="{8AFB5E78-91CD-47D9-90A6-8F9BAD14B17D}" type="parTrans" cxnId="{3F6EBE9E-BBF7-4268-B98E-92A5DD6A4984}">
      <dgm:prSet/>
      <dgm:spPr/>
      <dgm:t>
        <a:bodyPr/>
        <a:lstStyle/>
        <a:p>
          <a:endParaRPr lang="en-US"/>
        </a:p>
      </dgm:t>
    </dgm:pt>
    <dgm:pt modelId="{065007A5-E626-4CCE-9361-877429415637}" type="sibTrans" cxnId="{3F6EBE9E-BBF7-4268-B98E-92A5DD6A4984}">
      <dgm:prSet/>
      <dgm:spPr/>
      <dgm:t>
        <a:bodyPr/>
        <a:lstStyle/>
        <a:p>
          <a:endParaRPr lang="en-US"/>
        </a:p>
      </dgm:t>
    </dgm:pt>
    <dgm:pt modelId="{37877A2E-7076-4DE3-8052-EEDF5912C6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Colour</a:t>
          </a:r>
          <a:r>
            <a:rPr lang="en-US"/>
            <a:t> palette – bright </a:t>
          </a:r>
          <a:r>
            <a:rPr lang="en-US" err="1"/>
            <a:t>colours</a:t>
          </a:r>
          <a:r>
            <a:rPr lang="en-US"/>
            <a:t>, high saturation, eye-catching</a:t>
          </a:r>
        </a:p>
      </dgm:t>
    </dgm:pt>
    <dgm:pt modelId="{1F256372-8879-4DB0-B8B3-517C4EA92FA4}" type="parTrans" cxnId="{E407A1C4-7D6D-4878-A60C-DA38341B60BF}">
      <dgm:prSet/>
      <dgm:spPr/>
      <dgm:t>
        <a:bodyPr/>
        <a:lstStyle/>
        <a:p>
          <a:endParaRPr lang="en-US"/>
        </a:p>
      </dgm:t>
    </dgm:pt>
    <dgm:pt modelId="{36D9DEA5-D833-4DCA-9791-091FA1FCA5A7}" type="sibTrans" cxnId="{E407A1C4-7D6D-4878-A60C-DA38341B60BF}">
      <dgm:prSet/>
      <dgm:spPr/>
      <dgm:t>
        <a:bodyPr/>
        <a:lstStyle/>
        <a:p>
          <a:endParaRPr lang="en-US"/>
        </a:p>
      </dgm:t>
    </dgm:pt>
    <dgm:pt modelId="{B976BD08-CCDD-4A90-B484-122B838396F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Art tools software – Maya, </a:t>
          </a:r>
          <a:r>
            <a:rPr lang="en-US" err="1"/>
            <a:t>Zbrush</a:t>
          </a:r>
          <a:r>
            <a:rPr lang="en-US">
              <a:latin typeface="Century Gothic" panose="020B0502020202020204"/>
            </a:rPr>
            <a:t>, Substance Painter/Designer, In-engine lighting</a:t>
          </a:r>
          <a:endParaRPr lang="en-US"/>
        </a:p>
      </dgm:t>
    </dgm:pt>
    <dgm:pt modelId="{995870BB-B02E-4259-AFBA-6CB07AA9E0CA}" type="parTrans" cxnId="{20F1E351-28AB-49E7-9B9C-982B1214B4DB}">
      <dgm:prSet/>
      <dgm:spPr/>
      <dgm:t>
        <a:bodyPr/>
        <a:lstStyle/>
        <a:p>
          <a:endParaRPr lang="en-US"/>
        </a:p>
      </dgm:t>
    </dgm:pt>
    <dgm:pt modelId="{274425E9-85FE-47BA-8727-A86B0E62BA35}" type="sibTrans" cxnId="{20F1E351-28AB-49E7-9B9C-982B1214B4DB}">
      <dgm:prSet/>
      <dgm:spPr/>
      <dgm:t>
        <a:bodyPr/>
        <a:lstStyle/>
        <a:p>
          <a:endParaRPr lang="en-US"/>
        </a:p>
      </dgm:t>
    </dgm:pt>
    <dgm:pt modelId="{B7DF1762-A62C-4DC3-9F1A-05820A7E39E4}" type="pres">
      <dgm:prSet presAssocID="{ECCD32A0-8BE2-4F14-BBDD-BA7D9E34B66A}" presName="root" presStyleCnt="0">
        <dgm:presLayoutVars>
          <dgm:dir/>
          <dgm:resizeHandles val="exact"/>
        </dgm:presLayoutVars>
      </dgm:prSet>
      <dgm:spPr/>
    </dgm:pt>
    <dgm:pt modelId="{6991FEEE-55D7-414D-B6A5-36791019017D}" type="pres">
      <dgm:prSet presAssocID="{8343A251-2ED4-4E8C-99B5-3D53E2BC6340}" presName="compNode" presStyleCnt="0"/>
      <dgm:spPr/>
    </dgm:pt>
    <dgm:pt modelId="{F683D6D7-0A98-49FE-A5ED-558F9548D9B9}" type="pres">
      <dgm:prSet presAssocID="{8343A251-2ED4-4E8C-99B5-3D53E2BC6340}" presName="bgRect" presStyleLbl="bgShp" presStyleIdx="0" presStyleCnt="4"/>
      <dgm:spPr/>
    </dgm:pt>
    <dgm:pt modelId="{46D63175-3D08-4E5E-88A4-9412FFA60B37}" type="pres">
      <dgm:prSet presAssocID="{8343A251-2ED4-4E8C-99B5-3D53E2BC63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ck with solid fill"/>
        </a:ext>
      </dgm:extLst>
    </dgm:pt>
    <dgm:pt modelId="{2899994C-ECCE-4DC5-A036-A0B107C87556}" type="pres">
      <dgm:prSet presAssocID="{8343A251-2ED4-4E8C-99B5-3D53E2BC6340}" presName="spaceRect" presStyleCnt="0"/>
      <dgm:spPr/>
    </dgm:pt>
    <dgm:pt modelId="{03BBFA2E-FF31-43EF-80D0-D7C30AC3265D}" type="pres">
      <dgm:prSet presAssocID="{8343A251-2ED4-4E8C-99B5-3D53E2BC6340}" presName="parTx" presStyleLbl="revTx" presStyleIdx="0" presStyleCnt="4">
        <dgm:presLayoutVars>
          <dgm:chMax val="0"/>
          <dgm:chPref val="0"/>
        </dgm:presLayoutVars>
      </dgm:prSet>
      <dgm:spPr/>
    </dgm:pt>
    <dgm:pt modelId="{BB86EE75-EA00-4350-A08B-88148415CA19}" type="pres">
      <dgm:prSet presAssocID="{9C1F42F1-7018-4327-8E8D-931EE539C2D8}" presName="sibTrans" presStyleCnt="0"/>
      <dgm:spPr/>
    </dgm:pt>
    <dgm:pt modelId="{D0C17193-E579-4C89-AE94-E392B016AE73}" type="pres">
      <dgm:prSet presAssocID="{21335AA7-DFBE-4BA3-9FE2-3A9E2DDBACE7}" presName="compNode" presStyleCnt="0"/>
      <dgm:spPr/>
    </dgm:pt>
    <dgm:pt modelId="{681E66B0-E695-49B2-9232-86051976C36D}" type="pres">
      <dgm:prSet presAssocID="{21335AA7-DFBE-4BA3-9FE2-3A9E2DDBACE7}" presName="bgRect" presStyleLbl="bgShp" presStyleIdx="1" presStyleCnt="4"/>
      <dgm:spPr/>
    </dgm:pt>
    <dgm:pt modelId="{0DD30770-ED5F-4D62-A26E-D43E0F58F916}" type="pres">
      <dgm:prSet presAssocID="{21335AA7-DFBE-4BA3-9FE2-3A9E2DDBACE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og with solid fill"/>
        </a:ext>
      </dgm:extLst>
    </dgm:pt>
    <dgm:pt modelId="{1D226516-962F-4EF8-A583-AB929609E11E}" type="pres">
      <dgm:prSet presAssocID="{21335AA7-DFBE-4BA3-9FE2-3A9E2DDBACE7}" presName="spaceRect" presStyleCnt="0"/>
      <dgm:spPr/>
    </dgm:pt>
    <dgm:pt modelId="{2D3AA573-1E72-443C-81FA-26E8A6BF43A9}" type="pres">
      <dgm:prSet presAssocID="{21335AA7-DFBE-4BA3-9FE2-3A9E2DDBACE7}" presName="parTx" presStyleLbl="revTx" presStyleIdx="1" presStyleCnt="4">
        <dgm:presLayoutVars>
          <dgm:chMax val="0"/>
          <dgm:chPref val="0"/>
        </dgm:presLayoutVars>
      </dgm:prSet>
      <dgm:spPr/>
    </dgm:pt>
    <dgm:pt modelId="{A6E648B1-D5B8-4D9A-8668-BE2A7C40A277}" type="pres">
      <dgm:prSet presAssocID="{065007A5-E626-4CCE-9361-877429415637}" presName="sibTrans" presStyleCnt="0"/>
      <dgm:spPr/>
    </dgm:pt>
    <dgm:pt modelId="{258A7761-6774-4EDE-AD97-94FFD419A353}" type="pres">
      <dgm:prSet presAssocID="{37877A2E-7076-4DE3-8052-EEDF5912C657}" presName="compNode" presStyleCnt="0"/>
      <dgm:spPr/>
    </dgm:pt>
    <dgm:pt modelId="{6DA0E3D9-751A-49AD-B8E3-BC17140A5ECE}" type="pres">
      <dgm:prSet presAssocID="{37877A2E-7076-4DE3-8052-EEDF5912C657}" presName="bgRect" presStyleLbl="bgShp" presStyleIdx="2" presStyleCnt="4"/>
      <dgm:spPr/>
    </dgm:pt>
    <dgm:pt modelId="{9FB69C8D-E84A-4A7E-A7E3-9BE3DDC6DC41}" type="pres">
      <dgm:prSet presAssocID="{37877A2E-7076-4DE3-8052-EEDF5912C6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1B6F8DED-99C9-4B76-BFF7-ABFDEA51085A}" type="pres">
      <dgm:prSet presAssocID="{37877A2E-7076-4DE3-8052-EEDF5912C657}" presName="spaceRect" presStyleCnt="0"/>
      <dgm:spPr/>
    </dgm:pt>
    <dgm:pt modelId="{5A73DCF3-6F57-4BB1-9DB2-EDEF9C35CF88}" type="pres">
      <dgm:prSet presAssocID="{37877A2E-7076-4DE3-8052-EEDF5912C657}" presName="parTx" presStyleLbl="revTx" presStyleIdx="2" presStyleCnt="4">
        <dgm:presLayoutVars>
          <dgm:chMax val="0"/>
          <dgm:chPref val="0"/>
        </dgm:presLayoutVars>
      </dgm:prSet>
      <dgm:spPr/>
    </dgm:pt>
    <dgm:pt modelId="{BAA9410D-D71F-4C00-85E7-C0209758349C}" type="pres">
      <dgm:prSet presAssocID="{36D9DEA5-D833-4DCA-9791-091FA1FCA5A7}" presName="sibTrans" presStyleCnt="0"/>
      <dgm:spPr/>
    </dgm:pt>
    <dgm:pt modelId="{B40A1D24-3C7A-4F79-BF35-D0B433481E44}" type="pres">
      <dgm:prSet presAssocID="{B976BD08-CCDD-4A90-B484-122B838396FE}" presName="compNode" presStyleCnt="0"/>
      <dgm:spPr/>
    </dgm:pt>
    <dgm:pt modelId="{DBE8C15B-8C6B-4DF6-AD7D-4BE92F0878B5}" type="pres">
      <dgm:prSet presAssocID="{B976BD08-CCDD-4A90-B484-122B838396FE}" presName="bgRect" presStyleLbl="bgShp" presStyleIdx="3" presStyleCnt="4"/>
      <dgm:spPr/>
    </dgm:pt>
    <dgm:pt modelId="{9A6A353E-54DE-413D-AC4A-FC4EE3EFEBB2}" type="pres">
      <dgm:prSet presAssocID="{B976BD08-CCDD-4A90-B484-122B838396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3EFFF0B9-A106-4A0C-AC75-63B68402975D}" type="pres">
      <dgm:prSet presAssocID="{B976BD08-CCDD-4A90-B484-122B838396FE}" presName="spaceRect" presStyleCnt="0"/>
      <dgm:spPr/>
    </dgm:pt>
    <dgm:pt modelId="{2EC7DDD3-B34B-491B-AF93-6247F1BE7FB0}" type="pres">
      <dgm:prSet presAssocID="{B976BD08-CCDD-4A90-B484-122B838396F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1D89C02-DF17-4AC3-91C9-B8B66CE46E37}" type="presOf" srcId="{B976BD08-CCDD-4A90-B484-122B838396FE}" destId="{2EC7DDD3-B34B-491B-AF93-6247F1BE7FB0}" srcOrd="0" destOrd="0" presId="urn:microsoft.com/office/officeart/2018/2/layout/IconVerticalSolidList"/>
    <dgm:cxn modelId="{DB27A415-8F2E-421A-8348-7529EF8C2D3A}" type="presOf" srcId="{8343A251-2ED4-4E8C-99B5-3D53E2BC6340}" destId="{03BBFA2E-FF31-43EF-80D0-D7C30AC3265D}" srcOrd="0" destOrd="0" presId="urn:microsoft.com/office/officeart/2018/2/layout/IconVerticalSolidList"/>
    <dgm:cxn modelId="{2A2DAD48-2E3F-4EDB-BB82-76F650F311C7}" type="presOf" srcId="{ECCD32A0-8BE2-4F14-BBDD-BA7D9E34B66A}" destId="{B7DF1762-A62C-4DC3-9F1A-05820A7E39E4}" srcOrd="0" destOrd="0" presId="urn:microsoft.com/office/officeart/2018/2/layout/IconVerticalSolidList"/>
    <dgm:cxn modelId="{20F1E351-28AB-49E7-9B9C-982B1214B4DB}" srcId="{ECCD32A0-8BE2-4F14-BBDD-BA7D9E34B66A}" destId="{B976BD08-CCDD-4A90-B484-122B838396FE}" srcOrd="3" destOrd="0" parTransId="{995870BB-B02E-4259-AFBA-6CB07AA9E0CA}" sibTransId="{274425E9-85FE-47BA-8727-A86B0E62BA35}"/>
    <dgm:cxn modelId="{11F9EC86-EEEC-4EFC-A45F-94DCE13CB627}" srcId="{ECCD32A0-8BE2-4F14-BBDD-BA7D9E34B66A}" destId="{8343A251-2ED4-4E8C-99B5-3D53E2BC6340}" srcOrd="0" destOrd="0" parTransId="{029C8180-13D4-47FB-BB6B-C02EDA0D87EA}" sibTransId="{9C1F42F1-7018-4327-8E8D-931EE539C2D8}"/>
    <dgm:cxn modelId="{3F6EBE9E-BBF7-4268-B98E-92A5DD6A4984}" srcId="{ECCD32A0-8BE2-4F14-BBDD-BA7D9E34B66A}" destId="{21335AA7-DFBE-4BA3-9FE2-3A9E2DDBACE7}" srcOrd="1" destOrd="0" parTransId="{8AFB5E78-91CD-47D9-90A6-8F9BAD14B17D}" sibTransId="{065007A5-E626-4CCE-9361-877429415637}"/>
    <dgm:cxn modelId="{E407A1C4-7D6D-4878-A60C-DA38341B60BF}" srcId="{ECCD32A0-8BE2-4F14-BBDD-BA7D9E34B66A}" destId="{37877A2E-7076-4DE3-8052-EEDF5912C657}" srcOrd="2" destOrd="0" parTransId="{1F256372-8879-4DB0-B8B3-517C4EA92FA4}" sibTransId="{36D9DEA5-D833-4DCA-9791-091FA1FCA5A7}"/>
    <dgm:cxn modelId="{0BCFB2D7-CD9F-480A-AF3E-14AE1C394366}" type="presOf" srcId="{37877A2E-7076-4DE3-8052-EEDF5912C657}" destId="{5A73DCF3-6F57-4BB1-9DB2-EDEF9C35CF88}" srcOrd="0" destOrd="0" presId="urn:microsoft.com/office/officeart/2018/2/layout/IconVerticalSolidList"/>
    <dgm:cxn modelId="{24251BE8-5401-48AE-B311-2A4C12BB4B10}" type="presOf" srcId="{21335AA7-DFBE-4BA3-9FE2-3A9E2DDBACE7}" destId="{2D3AA573-1E72-443C-81FA-26E8A6BF43A9}" srcOrd="0" destOrd="0" presId="urn:microsoft.com/office/officeart/2018/2/layout/IconVerticalSolidList"/>
    <dgm:cxn modelId="{C655E710-EA67-4F48-9E99-6C6BA82D9656}" type="presParOf" srcId="{B7DF1762-A62C-4DC3-9F1A-05820A7E39E4}" destId="{6991FEEE-55D7-414D-B6A5-36791019017D}" srcOrd="0" destOrd="0" presId="urn:microsoft.com/office/officeart/2018/2/layout/IconVerticalSolidList"/>
    <dgm:cxn modelId="{48831D5C-AB49-47E6-8414-CB99C7BAA32A}" type="presParOf" srcId="{6991FEEE-55D7-414D-B6A5-36791019017D}" destId="{F683D6D7-0A98-49FE-A5ED-558F9548D9B9}" srcOrd="0" destOrd="0" presId="urn:microsoft.com/office/officeart/2018/2/layout/IconVerticalSolidList"/>
    <dgm:cxn modelId="{5A30B2B4-88D2-47B8-9B80-E1DB097E29A5}" type="presParOf" srcId="{6991FEEE-55D7-414D-B6A5-36791019017D}" destId="{46D63175-3D08-4E5E-88A4-9412FFA60B37}" srcOrd="1" destOrd="0" presId="urn:microsoft.com/office/officeart/2018/2/layout/IconVerticalSolidList"/>
    <dgm:cxn modelId="{6A67E556-3EE2-45C2-A14A-46CC7586879E}" type="presParOf" srcId="{6991FEEE-55D7-414D-B6A5-36791019017D}" destId="{2899994C-ECCE-4DC5-A036-A0B107C87556}" srcOrd="2" destOrd="0" presId="urn:microsoft.com/office/officeart/2018/2/layout/IconVerticalSolidList"/>
    <dgm:cxn modelId="{FECA009E-E693-4452-A30E-81EE79132E89}" type="presParOf" srcId="{6991FEEE-55D7-414D-B6A5-36791019017D}" destId="{03BBFA2E-FF31-43EF-80D0-D7C30AC3265D}" srcOrd="3" destOrd="0" presId="urn:microsoft.com/office/officeart/2018/2/layout/IconVerticalSolidList"/>
    <dgm:cxn modelId="{7AD348DE-23D3-4A59-AA23-0B7F15C83696}" type="presParOf" srcId="{B7DF1762-A62C-4DC3-9F1A-05820A7E39E4}" destId="{BB86EE75-EA00-4350-A08B-88148415CA19}" srcOrd="1" destOrd="0" presId="urn:microsoft.com/office/officeart/2018/2/layout/IconVerticalSolidList"/>
    <dgm:cxn modelId="{F904D0CA-7BC4-4712-93DE-3E53F482147F}" type="presParOf" srcId="{B7DF1762-A62C-4DC3-9F1A-05820A7E39E4}" destId="{D0C17193-E579-4C89-AE94-E392B016AE73}" srcOrd="2" destOrd="0" presId="urn:microsoft.com/office/officeart/2018/2/layout/IconVerticalSolidList"/>
    <dgm:cxn modelId="{FF2082A2-8DD5-4649-B321-471061AEE0AF}" type="presParOf" srcId="{D0C17193-E579-4C89-AE94-E392B016AE73}" destId="{681E66B0-E695-49B2-9232-86051976C36D}" srcOrd="0" destOrd="0" presId="urn:microsoft.com/office/officeart/2018/2/layout/IconVerticalSolidList"/>
    <dgm:cxn modelId="{22C1C3B6-71F5-49BD-A056-BC5D83C5BAE3}" type="presParOf" srcId="{D0C17193-E579-4C89-AE94-E392B016AE73}" destId="{0DD30770-ED5F-4D62-A26E-D43E0F58F916}" srcOrd="1" destOrd="0" presId="urn:microsoft.com/office/officeart/2018/2/layout/IconVerticalSolidList"/>
    <dgm:cxn modelId="{9F138608-0477-4590-BEE0-BAB9D9118533}" type="presParOf" srcId="{D0C17193-E579-4C89-AE94-E392B016AE73}" destId="{1D226516-962F-4EF8-A583-AB929609E11E}" srcOrd="2" destOrd="0" presId="urn:microsoft.com/office/officeart/2018/2/layout/IconVerticalSolidList"/>
    <dgm:cxn modelId="{F8CA2A84-25D2-412C-898E-9E3A1F2C602C}" type="presParOf" srcId="{D0C17193-E579-4C89-AE94-E392B016AE73}" destId="{2D3AA573-1E72-443C-81FA-26E8A6BF43A9}" srcOrd="3" destOrd="0" presId="urn:microsoft.com/office/officeart/2018/2/layout/IconVerticalSolidList"/>
    <dgm:cxn modelId="{C6531C1D-604A-4C7D-8109-B19E6D32BCC4}" type="presParOf" srcId="{B7DF1762-A62C-4DC3-9F1A-05820A7E39E4}" destId="{A6E648B1-D5B8-4D9A-8668-BE2A7C40A277}" srcOrd="3" destOrd="0" presId="urn:microsoft.com/office/officeart/2018/2/layout/IconVerticalSolidList"/>
    <dgm:cxn modelId="{DC884A33-AACB-4368-8784-7B04E0D9ACC2}" type="presParOf" srcId="{B7DF1762-A62C-4DC3-9F1A-05820A7E39E4}" destId="{258A7761-6774-4EDE-AD97-94FFD419A353}" srcOrd="4" destOrd="0" presId="urn:microsoft.com/office/officeart/2018/2/layout/IconVerticalSolidList"/>
    <dgm:cxn modelId="{D61C6B45-A2E4-4144-89DC-549D37F83B38}" type="presParOf" srcId="{258A7761-6774-4EDE-AD97-94FFD419A353}" destId="{6DA0E3D9-751A-49AD-B8E3-BC17140A5ECE}" srcOrd="0" destOrd="0" presId="urn:microsoft.com/office/officeart/2018/2/layout/IconVerticalSolidList"/>
    <dgm:cxn modelId="{C9024312-8999-475A-8024-5B84E820633E}" type="presParOf" srcId="{258A7761-6774-4EDE-AD97-94FFD419A353}" destId="{9FB69C8D-E84A-4A7E-A7E3-9BE3DDC6DC41}" srcOrd="1" destOrd="0" presId="urn:microsoft.com/office/officeart/2018/2/layout/IconVerticalSolidList"/>
    <dgm:cxn modelId="{447DA968-DC20-4A96-9A84-2E7CB1F30B6D}" type="presParOf" srcId="{258A7761-6774-4EDE-AD97-94FFD419A353}" destId="{1B6F8DED-99C9-4B76-BFF7-ABFDEA51085A}" srcOrd="2" destOrd="0" presId="urn:microsoft.com/office/officeart/2018/2/layout/IconVerticalSolidList"/>
    <dgm:cxn modelId="{2CF85F23-8886-4C35-9C9B-2E53A5E5FDA6}" type="presParOf" srcId="{258A7761-6774-4EDE-AD97-94FFD419A353}" destId="{5A73DCF3-6F57-4BB1-9DB2-EDEF9C35CF88}" srcOrd="3" destOrd="0" presId="urn:microsoft.com/office/officeart/2018/2/layout/IconVerticalSolidList"/>
    <dgm:cxn modelId="{25C6C89B-B969-4F25-9859-12E0C50AA04E}" type="presParOf" srcId="{B7DF1762-A62C-4DC3-9F1A-05820A7E39E4}" destId="{BAA9410D-D71F-4C00-85E7-C0209758349C}" srcOrd="5" destOrd="0" presId="urn:microsoft.com/office/officeart/2018/2/layout/IconVerticalSolidList"/>
    <dgm:cxn modelId="{45AC66D1-742B-411B-BCB0-455E6E0B50EF}" type="presParOf" srcId="{B7DF1762-A62C-4DC3-9F1A-05820A7E39E4}" destId="{B40A1D24-3C7A-4F79-BF35-D0B433481E44}" srcOrd="6" destOrd="0" presId="urn:microsoft.com/office/officeart/2018/2/layout/IconVerticalSolidList"/>
    <dgm:cxn modelId="{5A9F39A3-818B-495D-8DB1-1F23CCE19E78}" type="presParOf" srcId="{B40A1D24-3C7A-4F79-BF35-D0B433481E44}" destId="{DBE8C15B-8C6B-4DF6-AD7D-4BE92F0878B5}" srcOrd="0" destOrd="0" presId="urn:microsoft.com/office/officeart/2018/2/layout/IconVerticalSolidList"/>
    <dgm:cxn modelId="{AC65EC8A-F230-4A52-9DC3-07B031E68B77}" type="presParOf" srcId="{B40A1D24-3C7A-4F79-BF35-D0B433481E44}" destId="{9A6A353E-54DE-413D-AC4A-FC4EE3EFEBB2}" srcOrd="1" destOrd="0" presId="urn:microsoft.com/office/officeart/2018/2/layout/IconVerticalSolidList"/>
    <dgm:cxn modelId="{31972E11-6D63-4858-BCE9-44EAA5D953E3}" type="presParOf" srcId="{B40A1D24-3C7A-4F79-BF35-D0B433481E44}" destId="{3EFFF0B9-A106-4A0C-AC75-63B68402975D}" srcOrd="2" destOrd="0" presId="urn:microsoft.com/office/officeart/2018/2/layout/IconVerticalSolidList"/>
    <dgm:cxn modelId="{62C5AE9D-5089-4EA5-9B9D-A787D1E0FFFB}" type="presParOf" srcId="{B40A1D24-3C7A-4F79-BF35-D0B433481E44}" destId="{2EC7DDD3-B34B-491B-AF93-6247F1BE7F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D32A0-8BE2-4F14-BBDD-BA7D9E34B6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343A251-2ED4-4E8C-99B5-3D53E2BC634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Stylized, low-poly; Two-tone shading, hand-drawn textures.</a:t>
          </a:r>
          <a:r>
            <a:rPr lang="en-US">
              <a:latin typeface="Century Gothic" panose="020B0502020202020204"/>
            </a:rPr>
            <a:t> Subtle fog effect to give a soft</a:t>
          </a:r>
          <a:r>
            <a:rPr lang="en-US"/>
            <a:t> </a:t>
          </a:r>
          <a:r>
            <a:rPr lang="en-US">
              <a:latin typeface="Century Gothic" panose="020B0502020202020204"/>
            </a:rPr>
            <a:t>feel. </a:t>
          </a:r>
          <a:r>
            <a:rPr lang="en-US"/>
            <a:t>Slow/graceful animations for ice skating</a:t>
          </a:r>
        </a:p>
      </dgm:t>
    </dgm:pt>
    <dgm:pt modelId="{029C8180-13D4-47FB-BB6B-C02EDA0D87EA}" type="parTrans" cxnId="{11F9EC86-EEEC-4EFC-A45F-94DCE13CB627}">
      <dgm:prSet/>
      <dgm:spPr/>
      <dgm:t>
        <a:bodyPr/>
        <a:lstStyle/>
        <a:p>
          <a:endParaRPr lang="en-US"/>
        </a:p>
      </dgm:t>
    </dgm:pt>
    <dgm:pt modelId="{9C1F42F1-7018-4327-8E8D-931EE539C2D8}" type="sibTrans" cxnId="{11F9EC86-EEEC-4EFC-A45F-94DCE13CB627}">
      <dgm:prSet/>
      <dgm:spPr/>
      <dgm:t>
        <a:bodyPr/>
        <a:lstStyle/>
        <a:p>
          <a:endParaRPr lang="en-US"/>
        </a:p>
      </dgm:t>
    </dgm:pt>
    <dgm:pt modelId="{21335AA7-DFBE-4BA3-9FE2-3A9E2DDBACE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Concept art proposed for environment / character / props</a:t>
          </a:r>
          <a:r>
            <a:rPr lang="en-US">
              <a:latin typeface="Century Gothic" panose="020B0502020202020204"/>
            </a:rPr>
            <a:t> - low poly 'blocky' Character, assets &amp; environment</a:t>
          </a:r>
          <a:endParaRPr lang="en-US"/>
        </a:p>
      </dgm:t>
    </dgm:pt>
    <dgm:pt modelId="{8AFB5E78-91CD-47D9-90A6-8F9BAD14B17D}" type="parTrans" cxnId="{3F6EBE9E-BBF7-4268-B98E-92A5DD6A4984}">
      <dgm:prSet/>
      <dgm:spPr/>
      <dgm:t>
        <a:bodyPr/>
        <a:lstStyle/>
        <a:p>
          <a:endParaRPr lang="en-US"/>
        </a:p>
      </dgm:t>
    </dgm:pt>
    <dgm:pt modelId="{065007A5-E626-4CCE-9361-877429415637}" type="sibTrans" cxnId="{3F6EBE9E-BBF7-4268-B98E-92A5DD6A4984}">
      <dgm:prSet/>
      <dgm:spPr/>
      <dgm:t>
        <a:bodyPr/>
        <a:lstStyle/>
        <a:p>
          <a:endParaRPr lang="en-US"/>
        </a:p>
      </dgm:t>
    </dgm:pt>
    <dgm:pt modelId="{37877A2E-7076-4DE3-8052-EEDF5912C65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err="1"/>
            <a:t>Colour</a:t>
          </a:r>
          <a:r>
            <a:rPr lang="en-US"/>
            <a:t> palette – cool</a:t>
          </a:r>
          <a:r>
            <a:rPr lang="en-US">
              <a:latin typeface="Century Gothic" panose="020B0502020202020204"/>
            </a:rPr>
            <a:t>, 'wintery'</a:t>
          </a:r>
          <a:r>
            <a:rPr lang="en-US"/>
            <a:t> tones (light blues, whites), pastel </a:t>
          </a:r>
          <a:r>
            <a:rPr lang="en-US" err="1"/>
            <a:t>colours</a:t>
          </a:r>
        </a:p>
      </dgm:t>
    </dgm:pt>
    <dgm:pt modelId="{1F256372-8879-4DB0-B8B3-517C4EA92FA4}" type="parTrans" cxnId="{E407A1C4-7D6D-4878-A60C-DA38341B60BF}">
      <dgm:prSet/>
      <dgm:spPr/>
      <dgm:t>
        <a:bodyPr/>
        <a:lstStyle/>
        <a:p>
          <a:endParaRPr lang="en-US"/>
        </a:p>
      </dgm:t>
    </dgm:pt>
    <dgm:pt modelId="{36D9DEA5-D833-4DCA-9791-091FA1FCA5A7}" type="sibTrans" cxnId="{E407A1C4-7D6D-4878-A60C-DA38341B60BF}">
      <dgm:prSet/>
      <dgm:spPr/>
      <dgm:t>
        <a:bodyPr/>
        <a:lstStyle/>
        <a:p>
          <a:endParaRPr lang="en-US"/>
        </a:p>
      </dgm:t>
    </dgm:pt>
    <dgm:pt modelId="{B976BD08-CCDD-4A90-B484-122B838396F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Art tools software – Maya, </a:t>
          </a:r>
          <a:r>
            <a:rPr lang="en-US" err="1"/>
            <a:t>Zbrush</a:t>
          </a:r>
          <a:r>
            <a:rPr lang="en-US"/>
            <a:t>, </a:t>
          </a:r>
          <a:r>
            <a:rPr lang="en-US">
              <a:latin typeface="Century Gothic" panose="020B0502020202020204"/>
            </a:rPr>
            <a:t>Substance Painter/Designer, In-engine</a:t>
          </a:r>
          <a:r>
            <a:rPr lang="en-US"/>
            <a:t> lighting</a:t>
          </a:r>
        </a:p>
      </dgm:t>
    </dgm:pt>
    <dgm:pt modelId="{995870BB-B02E-4259-AFBA-6CB07AA9E0CA}" type="parTrans" cxnId="{20F1E351-28AB-49E7-9B9C-982B1214B4DB}">
      <dgm:prSet/>
      <dgm:spPr/>
      <dgm:t>
        <a:bodyPr/>
        <a:lstStyle/>
        <a:p>
          <a:endParaRPr lang="en-US"/>
        </a:p>
      </dgm:t>
    </dgm:pt>
    <dgm:pt modelId="{274425E9-85FE-47BA-8727-A86B0E62BA35}" type="sibTrans" cxnId="{20F1E351-28AB-49E7-9B9C-982B1214B4DB}">
      <dgm:prSet/>
      <dgm:spPr/>
      <dgm:t>
        <a:bodyPr/>
        <a:lstStyle/>
        <a:p>
          <a:endParaRPr lang="en-US"/>
        </a:p>
      </dgm:t>
    </dgm:pt>
    <dgm:pt modelId="{B7DF1762-A62C-4DC3-9F1A-05820A7E39E4}" type="pres">
      <dgm:prSet presAssocID="{ECCD32A0-8BE2-4F14-BBDD-BA7D9E34B66A}" presName="root" presStyleCnt="0">
        <dgm:presLayoutVars>
          <dgm:dir/>
          <dgm:resizeHandles val="exact"/>
        </dgm:presLayoutVars>
      </dgm:prSet>
      <dgm:spPr/>
    </dgm:pt>
    <dgm:pt modelId="{6991FEEE-55D7-414D-B6A5-36791019017D}" type="pres">
      <dgm:prSet presAssocID="{8343A251-2ED4-4E8C-99B5-3D53E2BC6340}" presName="compNode" presStyleCnt="0"/>
      <dgm:spPr/>
    </dgm:pt>
    <dgm:pt modelId="{F683D6D7-0A98-49FE-A5ED-558F9548D9B9}" type="pres">
      <dgm:prSet presAssocID="{8343A251-2ED4-4E8C-99B5-3D53E2BC6340}" presName="bgRect" presStyleLbl="bgShp" presStyleIdx="0" presStyleCnt="4"/>
      <dgm:spPr>
        <a:solidFill>
          <a:srgbClr val="76BFF1"/>
        </a:solidFill>
      </dgm:spPr>
    </dgm:pt>
    <dgm:pt modelId="{46D63175-3D08-4E5E-88A4-9412FFA60B37}" type="pres">
      <dgm:prSet presAssocID="{8343A251-2ED4-4E8C-99B5-3D53E2BC63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igami outline"/>
        </a:ext>
      </dgm:extLst>
    </dgm:pt>
    <dgm:pt modelId="{2899994C-ECCE-4DC5-A036-A0B107C87556}" type="pres">
      <dgm:prSet presAssocID="{8343A251-2ED4-4E8C-99B5-3D53E2BC6340}" presName="spaceRect" presStyleCnt="0"/>
      <dgm:spPr/>
    </dgm:pt>
    <dgm:pt modelId="{03BBFA2E-FF31-43EF-80D0-D7C30AC3265D}" type="pres">
      <dgm:prSet presAssocID="{8343A251-2ED4-4E8C-99B5-3D53E2BC6340}" presName="parTx" presStyleLbl="revTx" presStyleIdx="0" presStyleCnt="4">
        <dgm:presLayoutVars>
          <dgm:chMax val="0"/>
          <dgm:chPref val="0"/>
        </dgm:presLayoutVars>
      </dgm:prSet>
      <dgm:spPr/>
    </dgm:pt>
    <dgm:pt modelId="{BB86EE75-EA00-4350-A08B-88148415CA19}" type="pres">
      <dgm:prSet presAssocID="{9C1F42F1-7018-4327-8E8D-931EE539C2D8}" presName="sibTrans" presStyleCnt="0"/>
      <dgm:spPr/>
    </dgm:pt>
    <dgm:pt modelId="{D0C17193-E579-4C89-AE94-E392B016AE73}" type="pres">
      <dgm:prSet presAssocID="{21335AA7-DFBE-4BA3-9FE2-3A9E2DDBACE7}" presName="compNode" presStyleCnt="0"/>
      <dgm:spPr/>
    </dgm:pt>
    <dgm:pt modelId="{681E66B0-E695-49B2-9232-86051976C36D}" type="pres">
      <dgm:prSet presAssocID="{21335AA7-DFBE-4BA3-9FE2-3A9E2DDBACE7}" presName="bgRect" presStyleLbl="bgShp" presStyleIdx="1" presStyleCnt="4"/>
      <dgm:spPr>
        <a:solidFill>
          <a:srgbClr val="506A9D">
            <a:alpha val="50000"/>
          </a:srgbClr>
        </a:solidFill>
      </dgm:spPr>
    </dgm:pt>
    <dgm:pt modelId="{0DD30770-ED5F-4D62-A26E-D43E0F58F916}" type="pres">
      <dgm:prSet presAssocID="{21335AA7-DFBE-4BA3-9FE2-3A9E2DDBACE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flake outline"/>
        </a:ext>
      </dgm:extLst>
    </dgm:pt>
    <dgm:pt modelId="{1D226516-962F-4EF8-A583-AB929609E11E}" type="pres">
      <dgm:prSet presAssocID="{21335AA7-DFBE-4BA3-9FE2-3A9E2DDBACE7}" presName="spaceRect" presStyleCnt="0"/>
      <dgm:spPr/>
    </dgm:pt>
    <dgm:pt modelId="{2D3AA573-1E72-443C-81FA-26E8A6BF43A9}" type="pres">
      <dgm:prSet presAssocID="{21335AA7-DFBE-4BA3-9FE2-3A9E2DDBACE7}" presName="parTx" presStyleLbl="revTx" presStyleIdx="1" presStyleCnt="4">
        <dgm:presLayoutVars>
          <dgm:chMax val="0"/>
          <dgm:chPref val="0"/>
        </dgm:presLayoutVars>
      </dgm:prSet>
      <dgm:spPr/>
    </dgm:pt>
    <dgm:pt modelId="{A6E648B1-D5B8-4D9A-8668-BE2A7C40A277}" type="pres">
      <dgm:prSet presAssocID="{065007A5-E626-4CCE-9361-877429415637}" presName="sibTrans" presStyleCnt="0"/>
      <dgm:spPr/>
    </dgm:pt>
    <dgm:pt modelId="{258A7761-6774-4EDE-AD97-94FFD419A353}" type="pres">
      <dgm:prSet presAssocID="{37877A2E-7076-4DE3-8052-EEDF5912C657}" presName="compNode" presStyleCnt="0"/>
      <dgm:spPr/>
    </dgm:pt>
    <dgm:pt modelId="{6DA0E3D9-751A-49AD-B8E3-BC17140A5ECE}" type="pres">
      <dgm:prSet presAssocID="{37877A2E-7076-4DE3-8052-EEDF5912C657}" presName="bgRect" presStyleLbl="bgShp" presStyleIdx="2" presStyleCnt="4"/>
      <dgm:spPr>
        <a:solidFill>
          <a:srgbClr val="506A9D"/>
        </a:solidFill>
      </dgm:spPr>
    </dgm:pt>
    <dgm:pt modelId="{9FB69C8D-E84A-4A7E-A7E3-9BE3DDC6DC41}" type="pres">
      <dgm:prSet presAssocID="{37877A2E-7076-4DE3-8052-EEDF5912C6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1B6F8DED-99C9-4B76-BFF7-ABFDEA51085A}" type="pres">
      <dgm:prSet presAssocID="{37877A2E-7076-4DE3-8052-EEDF5912C657}" presName="spaceRect" presStyleCnt="0"/>
      <dgm:spPr/>
    </dgm:pt>
    <dgm:pt modelId="{5A73DCF3-6F57-4BB1-9DB2-EDEF9C35CF88}" type="pres">
      <dgm:prSet presAssocID="{37877A2E-7076-4DE3-8052-EEDF5912C657}" presName="parTx" presStyleLbl="revTx" presStyleIdx="2" presStyleCnt="4">
        <dgm:presLayoutVars>
          <dgm:chMax val="0"/>
          <dgm:chPref val="0"/>
        </dgm:presLayoutVars>
      </dgm:prSet>
      <dgm:spPr/>
    </dgm:pt>
    <dgm:pt modelId="{BAA9410D-D71F-4C00-85E7-C0209758349C}" type="pres">
      <dgm:prSet presAssocID="{36D9DEA5-D833-4DCA-9791-091FA1FCA5A7}" presName="sibTrans" presStyleCnt="0"/>
      <dgm:spPr/>
    </dgm:pt>
    <dgm:pt modelId="{B40A1D24-3C7A-4F79-BF35-D0B433481E44}" type="pres">
      <dgm:prSet presAssocID="{B976BD08-CCDD-4A90-B484-122B838396FE}" presName="compNode" presStyleCnt="0"/>
      <dgm:spPr/>
    </dgm:pt>
    <dgm:pt modelId="{DBE8C15B-8C6B-4DF6-AD7D-4BE92F0878B5}" type="pres">
      <dgm:prSet presAssocID="{B976BD08-CCDD-4A90-B484-122B838396FE}" presName="bgRect" presStyleLbl="bgShp" presStyleIdx="3" presStyleCnt="4"/>
      <dgm:spPr/>
    </dgm:pt>
    <dgm:pt modelId="{9A6A353E-54DE-413D-AC4A-FC4EE3EFEBB2}" type="pres">
      <dgm:prSet presAssocID="{B976BD08-CCDD-4A90-B484-122B838396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3EFFF0B9-A106-4A0C-AC75-63B68402975D}" type="pres">
      <dgm:prSet presAssocID="{B976BD08-CCDD-4A90-B484-122B838396FE}" presName="spaceRect" presStyleCnt="0"/>
      <dgm:spPr/>
    </dgm:pt>
    <dgm:pt modelId="{2EC7DDD3-B34B-491B-AF93-6247F1BE7FB0}" type="pres">
      <dgm:prSet presAssocID="{B976BD08-CCDD-4A90-B484-122B838396F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3A32F01-22C6-4EAF-8976-E5A5355448AE}" type="presOf" srcId="{37877A2E-7076-4DE3-8052-EEDF5912C657}" destId="{5A73DCF3-6F57-4BB1-9DB2-EDEF9C35CF88}" srcOrd="0" destOrd="0" presId="urn:microsoft.com/office/officeart/2018/2/layout/IconVerticalSolidList"/>
    <dgm:cxn modelId="{0CE12C5B-4F08-4E54-A977-B6105231C6E0}" type="presOf" srcId="{ECCD32A0-8BE2-4F14-BBDD-BA7D9E34B66A}" destId="{B7DF1762-A62C-4DC3-9F1A-05820A7E39E4}" srcOrd="0" destOrd="0" presId="urn:microsoft.com/office/officeart/2018/2/layout/IconVerticalSolidList"/>
    <dgm:cxn modelId="{20F1E351-28AB-49E7-9B9C-982B1214B4DB}" srcId="{ECCD32A0-8BE2-4F14-BBDD-BA7D9E34B66A}" destId="{B976BD08-CCDD-4A90-B484-122B838396FE}" srcOrd="3" destOrd="0" parTransId="{995870BB-B02E-4259-AFBA-6CB07AA9E0CA}" sibTransId="{274425E9-85FE-47BA-8727-A86B0E62BA35}"/>
    <dgm:cxn modelId="{11F9EC86-EEEC-4EFC-A45F-94DCE13CB627}" srcId="{ECCD32A0-8BE2-4F14-BBDD-BA7D9E34B66A}" destId="{8343A251-2ED4-4E8C-99B5-3D53E2BC6340}" srcOrd="0" destOrd="0" parTransId="{029C8180-13D4-47FB-BB6B-C02EDA0D87EA}" sibTransId="{9C1F42F1-7018-4327-8E8D-931EE539C2D8}"/>
    <dgm:cxn modelId="{5AC5BD9B-96DA-4BD9-A9E4-9A09E64ECC4A}" type="presOf" srcId="{B976BD08-CCDD-4A90-B484-122B838396FE}" destId="{2EC7DDD3-B34B-491B-AF93-6247F1BE7FB0}" srcOrd="0" destOrd="0" presId="urn:microsoft.com/office/officeart/2018/2/layout/IconVerticalSolidList"/>
    <dgm:cxn modelId="{3F6EBE9E-BBF7-4268-B98E-92A5DD6A4984}" srcId="{ECCD32A0-8BE2-4F14-BBDD-BA7D9E34B66A}" destId="{21335AA7-DFBE-4BA3-9FE2-3A9E2DDBACE7}" srcOrd="1" destOrd="0" parTransId="{8AFB5E78-91CD-47D9-90A6-8F9BAD14B17D}" sibTransId="{065007A5-E626-4CCE-9361-877429415637}"/>
    <dgm:cxn modelId="{B872BFAC-7523-4EAC-A6DF-9D3FAEBDC8AB}" type="presOf" srcId="{21335AA7-DFBE-4BA3-9FE2-3A9E2DDBACE7}" destId="{2D3AA573-1E72-443C-81FA-26E8A6BF43A9}" srcOrd="0" destOrd="0" presId="urn:microsoft.com/office/officeart/2018/2/layout/IconVerticalSolidList"/>
    <dgm:cxn modelId="{E407A1C4-7D6D-4878-A60C-DA38341B60BF}" srcId="{ECCD32A0-8BE2-4F14-BBDD-BA7D9E34B66A}" destId="{37877A2E-7076-4DE3-8052-EEDF5912C657}" srcOrd="2" destOrd="0" parTransId="{1F256372-8879-4DB0-B8B3-517C4EA92FA4}" sibTransId="{36D9DEA5-D833-4DCA-9791-091FA1FCA5A7}"/>
    <dgm:cxn modelId="{F753D6C6-E1CF-41D1-B3FB-C745ED4C7BAA}" type="presOf" srcId="{8343A251-2ED4-4E8C-99B5-3D53E2BC6340}" destId="{03BBFA2E-FF31-43EF-80D0-D7C30AC3265D}" srcOrd="0" destOrd="0" presId="urn:microsoft.com/office/officeart/2018/2/layout/IconVerticalSolidList"/>
    <dgm:cxn modelId="{24D44758-3991-4E7C-A011-537092463E52}" type="presParOf" srcId="{B7DF1762-A62C-4DC3-9F1A-05820A7E39E4}" destId="{6991FEEE-55D7-414D-B6A5-36791019017D}" srcOrd="0" destOrd="0" presId="urn:microsoft.com/office/officeart/2018/2/layout/IconVerticalSolidList"/>
    <dgm:cxn modelId="{C5E7900C-6DD1-41C8-BAA4-A7A88086EB23}" type="presParOf" srcId="{6991FEEE-55D7-414D-B6A5-36791019017D}" destId="{F683D6D7-0A98-49FE-A5ED-558F9548D9B9}" srcOrd="0" destOrd="0" presId="urn:microsoft.com/office/officeart/2018/2/layout/IconVerticalSolidList"/>
    <dgm:cxn modelId="{2A77EC0A-538B-4F3E-9104-2B15B912FEC4}" type="presParOf" srcId="{6991FEEE-55D7-414D-B6A5-36791019017D}" destId="{46D63175-3D08-4E5E-88A4-9412FFA60B37}" srcOrd="1" destOrd="0" presId="urn:microsoft.com/office/officeart/2018/2/layout/IconVerticalSolidList"/>
    <dgm:cxn modelId="{F0F289A9-AA3C-49CC-A111-A8B46270E0A0}" type="presParOf" srcId="{6991FEEE-55D7-414D-B6A5-36791019017D}" destId="{2899994C-ECCE-4DC5-A036-A0B107C87556}" srcOrd="2" destOrd="0" presId="urn:microsoft.com/office/officeart/2018/2/layout/IconVerticalSolidList"/>
    <dgm:cxn modelId="{CFFFF33F-ED57-400B-B03E-AB8B0531EA26}" type="presParOf" srcId="{6991FEEE-55D7-414D-B6A5-36791019017D}" destId="{03BBFA2E-FF31-43EF-80D0-D7C30AC3265D}" srcOrd="3" destOrd="0" presId="urn:microsoft.com/office/officeart/2018/2/layout/IconVerticalSolidList"/>
    <dgm:cxn modelId="{9B34A39E-FDD5-4B95-844A-77D515AF4500}" type="presParOf" srcId="{B7DF1762-A62C-4DC3-9F1A-05820A7E39E4}" destId="{BB86EE75-EA00-4350-A08B-88148415CA19}" srcOrd="1" destOrd="0" presId="urn:microsoft.com/office/officeart/2018/2/layout/IconVerticalSolidList"/>
    <dgm:cxn modelId="{78D9DD94-25DC-4233-85D9-0852747EF1BC}" type="presParOf" srcId="{B7DF1762-A62C-4DC3-9F1A-05820A7E39E4}" destId="{D0C17193-E579-4C89-AE94-E392B016AE73}" srcOrd="2" destOrd="0" presId="urn:microsoft.com/office/officeart/2018/2/layout/IconVerticalSolidList"/>
    <dgm:cxn modelId="{96B1DF05-8E5A-40E2-9C24-3FA8C60C9C40}" type="presParOf" srcId="{D0C17193-E579-4C89-AE94-E392B016AE73}" destId="{681E66B0-E695-49B2-9232-86051976C36D}" srcOrd="0" destOrd="0" presId="urn:microsoft.com/office/officeart/2018/2/layout/IconVerticalSolidList"/>
    <dgm:cxn modelId="{B83EF63C-A2CF-4F21-8722-C82C6EF3B894}" type="presParOf" srcId="{D0C17193-E579-4C89-AE94-E392B016AE73}" destId="{0DD30770-ED5F-4D62-A26E-D43E0F58F916}" srcOrd="1" destOrd="0" presId="urn:microsoft.com/office/officeart/2018/2/layout/IconVerticalSolidList"/>
    <dgm:cxn modelId="{8D8A3BDD-28A8-4E60-8D39-E796DC6C2D98}" type="presParOf" srcId="{D0C17193-E579-4C89-AE94-E392B016AE73}" destId="{1D226516-962F-4EF8-A583-AB929609E11E}" srcOrd="2" destOrd="0" presId="urn:microsoft.com/office/officeart/2018/2/layout/IconVerticalSolidList"/>
    <dgm:cxn modelId="{37650822-F982-4089-9A23-2DE406AC7F30}" type="presParOf" srcId="{D0C17193-E579-4C89-AE94-E392B016AE73}" destId="{2D3AA573-1E72-443C-81FA-26E8A6BF43A9}" srcOrd="3" destOrd="0" presId="urn:microsoft.com/office/officeart/2018/2/layout/IconVerticalSolidList"/>
    <dgm:cxn modelId="{9110DAD3-3A0A-4AA4-98AC-5C34CF9F2BA0}" type="presParOf" srcId="{B7DF1762-A62C-4DC3-9F1A-05820A7E39E4}" destId="{A6E648B1-D5B8-4D9A-8668-BE2A7C40A277}" srcOrd="3" destOrd="0" presId="urn:microsoft.com/office/officeart/2018/2/layout/IconVerticalSolidList"/>
    <dgm:cxn modelId="{F7B78132-F383-4E0D-93DE-60B45C02A6F6}" type="presParOf" srcId="{B7DF1762-A62C-4DC3-9F1A-05820A7E39E4}" destId="{258A7761-6774-4EDE-AD97-94FFD419A353}" srcOrd="4" destOrd="0" presId="urn:microsoft.com/office/officeart/2018/2/layout/IconVerticalSolidList"/>
    <dgm:cxn modelId="{A6B0A437-EDAB-4E14-88AA-7F92890717EF}" type="presParOf" srcId="{258A7761-6774-4EDE-AD97-94FFD419A353}" destId="{6DA0E3D9-751A-49AD-B8E3-BC17140A5ECE}" srcOrd="0" destOrd="0" presId="urn:microsoft.com/office/officeart/2018/2/layout/IconVerticalSolidList"/>
    <dgm:cxn modelId="{A93EF134-C28F-4DA9-B898-9C36F8747631}" type="presParOf" srcId="{258A7761-6774-4EDE-AD97-94FFD419A353}" destId="{9FB69C8D-E84A-4A7E-A7E3-9BE3DDC6DC41}" srcOrd="1" destOrd="0" presId="urn:microsoft.com/office/officeart/2018/2/layout/IconVerticalSolidList"/>
    <dgm:cxn modelId="{5EBE6FE9-EB5B-40DB-BDD1-43767825F39E}" type="presParOf" srcId="{258A7761-6774-4EDE-AD97-94FFD419A353}" destId="{1B6F8DED-99C9-4B76-BFF7-ABFDEA51085A}" srcOrd="2" destOrd="0" presId="urn:microsoft.com/office/officeart/2018/2/layout/IconVerticalSolidList"/>
    <dgm:cxn modelId="{87C5B398-6E35-4868-80B5-E529FC010E35}" type="presParOf" srcId="{258A7761-6774-4EDE-AD97-94FFD419A353}" destId="{5A73DCF3-6F57-4BB1-9DB2-EDEF9C35CF88}" srcOrd="3" destOrd="0" presId="urn:microsoft.com/office/officeart/2018/2/layout/IconVerticalSolidList"/>
    <dgm:cxn modelId="{15CB377E-E3C6-4AC5-A820-CEF28C594B98}" type="presParOf" srcId="{B7DF1762-A62C-4DC3-9F1A-05820A7E39E4}" destId="{BAA9410D-D71F-4C00-85E7-C0209758349C}" srcOrd="5" destOrd="0" presId="urn:microsoft.com/office/officeart/2018/2/layout/IconVerticalSolidList"/>
    <dgm:cxn modelId="{292D65B7-51E9-4D72-B492-B8EE7FC67268}" type="presParOf" srcId="{B7DF1762-A62C-4DC3-9F1A-05820A7E39E4}" destId="{B40A1D24-3C7A-4F79-BF35-D0B433481E44}" srcOrd="6" destOrd="0" presId="urn:microsoft.com/office/officeart/2018/2/layout/IconVerticalSolidList"/>
    <dgm:cxn modelId="{A5C298CF-4744-4A1C-85E5-F95B4C92DA7A}" type="presParOf" srcId="{B40A1D24-3C7A-4F79-BF35-D0B433481E44}" destId="{DBE8C15B-8C6B-4DF6-AD7D-4BE92F0878B5}" srcOrd="0" destOrd="0" presId="urn:microsoft.com/office/officeart/2018/2/layout/IconVerticalSolidList"/>
    <dgm:cxn modelId="{C716646E-3CE8-494F-BD58-18002D286F84}" type="presParOf" srcId="{B40A1D24-3C7A-4F79-BF35-D0B433481E44}" destId="{9A6A353E-54DE-413D-AC4A-FC4EE3EFEBB2}" srcOrd="1" destOrd="0" presId="urn:microsoft.com/office/officeart/2018/2/layout/IconVerticalSolidList"/>
    <dgm:cxn modelId="{5F4328E9-D366-43B9-A0F6-AF32635FD5E4}" type="presParOf" srcId="{B40A1D24-3C7A-4F79-BF35-D0B433481E44}" destId="{3EFFF0B9-A106-4A0C-AC75-63B68402975D}" srcOrd="2" destOrd="0" presId="urn:microsoft.com/office/officeart/2018/2/layout/IconVerticalSolidList"/>
    <dgm:cxn modelId="{C6DEB763-49E0-42E1-B9AE-23A13B645C43}" type="presParOf" srcId="{B40A1D24-3C7A-4F79-BF35-D0B433481E44}" destId="{2EC7DDD3-B34B-491B-AF93-6247F1BE7F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3D6D7-0A98-49FE-A5ED-558F9548D9B9}">
      <dsp:nvSpPr>
        <dsp:cNvPr id="0" name=""/>
        <dsp:cNvSpPr/>
      </dsp:nvSpPr>
      <dsp:spPr>
        <a:xfrm>
          <a:off x="0" y="1897"/>
          <a:ext cx="6496050" cy="961727"/>
        </a:xfrm>
        <a:prstGeom prst="roundRect">
          <a:avLst>
            <a:gd name="adj" fmla="val 10000"/>
          </a:avLst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63175-3D08-4E5E-88A4-9412FFA60B37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BFA2E-FF31-43EF-80D0-D7C30AC3265D}">
      <dsp:nvSpPr>
        <dsp:cNvPr id="0" name=""/>
        <dsp:cNvSpPr/>
      </dsp:nvSpPr>
      <dsp:spPr>
        <a:xfrm>
          <a:off x="1110795" y="1897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Art style/influences - Very stylized, cartoon style. Tight and responsive animation, 2D flat-shaded art for VFX (i.e. dash effect</a:t>
          </a:r>
          <a:r>
            <a:rPr lang="en-US" sz="1600" kern="1200">
              <a:latin typeface="Century Gothic" panose="020B0502020202020204"/>
            </a:rPr>
            <a:t>)</a:t>
          </a:r>
          <a:endParaRPr lang="en-US" sz="1600" kern="1200"/>
        </a:p>
      </dsp:txBody>
      <dsp:txXfrm>
        <a:off x="1110795" y="1897"/>
        <a:ext cx="5385254" cy="961727"/>
      </dsp:txXfrm>
    </dsp:sp>
    <dsp:sp modelId="{681E66B0-E695-49B2-9232-86051976C36D}">
      <dsp:nvSpPr>
        <dsp:cNvPr id="0" name=""/>
        <dsp:cNvSpPr/>
      </dsp:nvSpPr>
      <dsp:spPr>
        <a:xfrm>
          <a:off x="0" y="1204056"/>
          <a:ext cx="6496050" cy="961727"/>
        </a:xfrm>
        <a:prstGeom prst="roundRect">
          <a:avLst>
            <a:gd name="adj" fmla="val 10000"/>
          </a:avLst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30770-ED5F-4D62-A26E-D43E0F58F916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AA573-1E72-443C-81FA-26E8A6BF43A9}">
      <dsp:nvSpPr>
        <dsp:cNvPr id="0" name=""/>
        <dsp:cNvSpPr/>
      </dsp:nvSpPr>
      <dsp:spPr>
        <a:xfrm>
          <a:off x="1110795" y="1204056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Concept art proposed for environment / character / props</a:t>
          </a:r>
        </a:p>
      </dsp:txBody>
      <dsp:txXfrm>
        <a:off x="1110795" y="1204056"/>
        <a:ext cx="5385254" cy="961727"/>
      </dsp:txXfrm>
    </dsp:sp>
    <dsp:sp modelId="{6DA0E3D9-751A-49AD-B8E3-BC17140A5ECE}">
      <dsp:nvSpPr>
        <dsp:cNvPr id="0" name=""/>
        <dsp:cNvSpPr/>
      </dsp:nvSpPr>
      <dsp:spPr>
        <a:xfrm>
          <a:off x="0" y="2406215"/>
          <a:ext cx="6496050" cy="961727"/>
        </a:xfrm>
        <a:prstGeom prst="roundRect">
          <a:avLst>
            <a:gd name="adj" fmla="val 10000"/>
          </a:avLst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69C8D-E84A-4A7E-A7E3-9BE3DDC6DC41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3DCF3-6F57-4BB1-9DB2-EDEF9C35CF88}">
      <dsp:nvSpPr>
        <dsp:cNvPr id="0" name=""/>
        <dsp:cNvSpPr/>
      </dsp:nvSpPr>
      <dsp:spPr>
        <a:xfrm>
          <a:off x="1110795" y="240621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/>
            <a:t>Colour</a:t>
          </a:r>
          <a:r>
            <a:rPr lang="en-US" sz="1600" kern="1200"/>
            <a:t> palette – bright </a:t>
          </a:r>
          <a:r>
            <a:rPr lang="en-US" sz="1600" kern="1200" err="1"/>
            <a:t>colours</a:t>
          </a:r>
          <a:r>
            <a:rPr lang="en-US" sz="1600" kern="1200"/>
            <a:t>, high saturation, eye-catching</a:t>
          </a:r>
        </a:p>
      </dsp:txBody>
      <dsp:txXfrm>
        <a:off x="1110795" y="2406215"/>
        <a:ext cx="5385254" cy="961727"/>
      </dsp:txXfrm>
    </dsp:sp>
    <dsp:sp modelId="{DBE8C15B-8C6B-4DF6-AD7D-4BE92F0878B5}">
      <dsp:nvSpPr>
        <dsp:cNvPr id="0" name=""/>
        <dsp:cNvSpPr/>
      </dsp:nvSpPr>
      <dsp:spPr>
        <a:xfrm>
          <a:off x="0" y="3608375"/>
          <a:ext cx="6496050" cy="961727"/>
        </a:xfrm>
        <a:prstGeom prst="roundRect">
          <a:avLst>
            <a:gd name="adj" fmla="val 10000"/>
          </a:avLst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A353E-54DE-413D-AC4A-FC4EE3EFEBB2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7DDD3-B34B-491B-AF93-6247F1BE7FB0}">
      <dsp:nvSpPr>
        <dsp:cNvPr id="0" name=""/>
        <dsp:cNvSpPr/>
      </dsp:nvSpPr>
      <dsp:spPr>
        <a:xfrm>
          <a:off x="1110795" y="360837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Art tools software – Maya, </a:t>
          </a:r>
          <a:r>
            <a:rPr lang="en-US" sz="1600" kern="1200" err="1"/>
            <a:t>Zbrush</a:t>
          </a:r>
          <a:r>
            <a:rPr lang="en-US" sz="1600" kern="1200">
              <a:latin typeface="Century Gothic" panose="020B0502020202020204"/>
            </a:rPr>
            <a:t>, Substance Painter/Designer, In-engine lighting</a:t>
          </a:r>
          <a:endParaRPr lang="en-US" sz="1600" kern="1200"/>
        </a:p>
      </dsp:txBody>
      <dsp:txXfrm>
        <a:off x="1110795" y="3608375"/>
        <a:ext cx="5385254" cy="96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3D6D7-0A98-49FE-A5ED-558F9548D9B9}">
      <dsp:nvSpPr>
        <dsp:cNvPr id="0" name=""/>
        <dsp:cNvSpPr/>
      </dsp:nvSpPr>
      <dsp:spPr>
        <a:xfrm>
          <a:off x="0" y="1897"/>
          <a:ext cx="6496050" cy="961727"/>
        </a:xfrm>
        <a:prstGeom prst="roundRect">
          <a:avLst>
            <a:gd name="adj" fmla="val 10000"/>
          </a:avLst>
        </a:prstGeom>
        <a:solidFill>
          <a:srgbClr val="76BFF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63175-3D08-4E5E-88A4-9412FFA60B37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BFA2E-FF31-43EF-80D0-D7C30AC3265D}">
      <dsp:nvSpPr>
        <dsp:cNvPr id="0" name=""/>
        <dsp:cNvSpPr/>
      </dsp:nvSpPr>
      <dsp:spPr>
        <a:xfrm>
          <a:off x="1110795" y="1897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Stylized, low-poly; Two-tone shading, hand-drawn textures.</a:t>
          </a:r>
          <a:r>
            <a:rPr lang="en-US" sz="1600" kern="1200">
              <a:latin typeface="Century Gothic" panose="020B0502020202020204"/>
            </a:rPr>
            <a:t> Subtle fog effect to give a soft</a:t>
          </a:r>
          <a:r>
            <a:rPr lang="en-US" sz="1600" kern="1200"/>
            <a:t> </a:t>
          </a:r>
          <a:r>
            <a:rPr lang="en-US" sz="1600" kern="1200">
              <a:latin typeface="Century Gothic" panose="020B0502020202020204"/>
            </a:rPr>
            <a:t>feel. </a:t>
          </a:r>
          <a:r>
            <a:rPr lang="en-US" sz="1600" kern="1200"/>
            <a:t>Slow/graceful animations for ice skating</a:t>
          </a:r>
        </a:p>
      </dsp:txBody>
      <dsp:txXfrm>
        <a:off x="1110795" y="1897"/>
        <a:ext cx="5385254" cy="961727"/>
      </dsp:txXfrm>
    </dsp:sp>
    <dsp:sp modelId="{681E66B0-E695-49B2-9232-86051976C36D}">
      <dsp:nvSpPr>
        <dsp:cNvPr id="0" name=""/>
        <dsp:cNvSpPr/>
      </dsp:nvSpPr>
      <dsp:spPr>
        <a:xfrm>
          <a:off x="0" y="1204056"/>
          <a:ext cx="6496050" cy="961727"/>
        </a:xfrm>
        <a:prstGeom prst="roundRect">
          <a:avLst>
            <a:gd name="adj" fmla="val 10000"/>
          </a:avLst>
        </a:prstGeom>
        <a:solidFill>
          <a:srgbClr val="506A9D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30770-ED5F-4D62-A26E-D43E0F58F916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AA573-1E72-443C-81FA-26E8A6BF43A9}">
      <dsp:nvSpPr>
        <dsp:cNvPr id="0" name=""/>
        <dsp:cNvSpPr/>
      </dsp:nvSpPr>
      <dsp:spPr>
        <a:xfrm>
          <a:off x="1110795" y="1204056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Concept art proposed for environment / character / props</a:t>
          </a:r>
          <a:r>
            <a:rPr lang="en-US" sz="1600" kern="1200">
              <a:latin typeface="Century Gothic" panose="020B0502020202020204"/>
            </a:rPr>
            <a:t> - low poly 'blocky' Character, assets &amp; environment</a:t>
          </a:r>
          <a:endParaRPr lang="en-US" sz="1600" kern="1200"/>
        </a:p>
      </dsp:txBody>
      <dsp:txXfrm>
        <a:off x="1110795" y="1204056"/>
        <a:ext cx="5385254" cy="961727"/>
      </dsp:txXfrm>
    </dsp:sp>
    <dsp:sp modelId="{6DA0E3D9-751A-49AD-B8E3-BC17140A5ECE}">
      <dsp:nvSpPr>
        <dsp:cNvPr id="0" name=""/>
        <dsp:cNvSpPr/>
      </dsp:nvSpPr>
      <dsp:spPr>
        <a:xfrm>
          <a:off x="0" y="2406215"/>
          <a:ext cx="6496050" cy="961727"/>
        </a:xfrm>
        <a:prstGeom prst="roundRect">
          <a:avLst>
            <a:gd name="adj" fmla="val 10000"/>
          </a:avLst>
        </a:prstGeom>
        <a:solidFill>
          <a:srgbClr val="506A9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69C8D-E84A-4A7E-A7E3-9BE3DDC6DC41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3DCF3-6F57-4BB1-9DB2-EDEF9C35CF88}">
      <dsp:nvSpPr>
        <dsp:cNvPr id="0" name=""/>
        <dsp:cNvSpPr/>
      </dsp:nvSpPr>
      <dsp:spPr>
        <a:xfrm>
          <a:off x="1110795" y="240621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/>
            <a:t>Colour</a:t>
          </a:r>
          <a:r>
            <a:rPr lang="en-US" sz="1600" kern="1200"/>
            <a:t> palette – cool</a:t>
          </a:r>
          <a:r>
            <a:rPr lang="en-US" sz="1600" kern="1200">
              <a:latin typeface="Century Gothic" panose="020B0502020202020204"/>
            </a:rPr>
            <a:t>, 'wintery'</a:t>
          </a:r>
          <a:r>
            <a:rPr lang="en-US" sz="1600" kern="1200"/>
            <a:t> tones (light blues, whites), pastel </a:t>
          </a:r>
          <a:r>
            <a:rPr lang="en-US" sz="1600" kern="1200" err="1"/>
            <a:t>colours</a:t>
          </a:r>
        </a:p>
      </dsp:txBody>
      <dsp:txXfrm>
        <a:off x="1110795" y="2406215"/>
        <a:ext cx="5385254" cy="961727"/>
      </dsp:txXfrm>
    </dsp:sp>
    <dsp:sp modelId="{DBE8C15B-8C6B-4DF6-AD7D-4BE92F0878B5}">
      <dsp:nvSpPr>
        <dsp:cNvPr id="0" name=""/>
        <dsp:cNvSpPr/>
      </dsp:nvSpPr>
      <dsp:spPr>
        <a:xfrm>
          <a:off x="0" y="3608375"/>
          <a:ext cx="6496050" cy="961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A353E-54DE-413D-AC4A-FC4EE3EFEBB2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7DDD3-B34B-491B-AF93-6247F1BE7FB0}">
      <dsp:nvSpPr>
        <dsp:cNvPr id="0" name=""/>
        <dsp:cNvSpPr/>
      </dsp:nvSpPr>
      <dsp:spPr>
        <a:xfrm>
          <a:off x="1110795" y="360837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Art tools software – Maya, </a:t>
          </a:r>
          <a:r>
            <a:rPr lang="en-US" sz="1600" kern="1200" err="1"/>
            <a:t>Zbrush</a:t>
          </a:r>
          <a:r>
            <a:rPr lang="en-US" sz="1600" kern="1200"/>
            <a:t>, </a:t>
          </a:r>
          <a:r>
            <a:rPr lang="en-US" sz="1600" kern="1200">
              <a:latin typeface="Century Gothic" panose="020B0502020202020204"/>
            </a:rPr>
            <a:t>Substance Painter/Designer, In-engine</a:t>
          </a:r>
          <a:r>
            <a:rPr lang="en-US" sz="1600" kern="1200"/>
            <a:t> lighting</a:t>
          </a:r>
        </a:p>
      </dsp:txBody>
      <dsp:txXfrm>
        <a:off x="1110795" y="3608375"/>
        <a:ext cx="5385254" cy="96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3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3896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1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42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56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28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4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7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88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3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3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6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02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1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1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56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4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E5B0-EEFF-4C0D-98FC-BEA93FEED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5479031" cy="3329581"/>
          </a:xfrm>
        </p:spPr>
        <p:txBody>
          <a:bodyPr>
            <a:normAutofit/>
          </a:bodyPr>
          <a:lstStyle/>
          <a:p>
            <a:r>
              <a:rPr lang="en-US"/>
              <a:t>Project Neo-Pong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C602-48DC-405C-8916-39D6E7604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6" y="4777380"/>
            <a:ext cx="5479030" cy="8614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Team 3Suqare</a:t>
            </a:r>
            <a:endParaRPr lang="en-AU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7C0958B-E5ED-4965-9EA3-E88CD5DEE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5" r="10730" b="-1"/>
          <a:stretch/>
        </p:blipFill>
        <p:spPr>
          <a:xfrm>
            <a:off x="7203354" y="1447800"/>
            <a:ext cx="2936836" cy="4191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030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49F1-EA12-4E95-815C-EE6512EF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err="1">
                <a:solidFill>
                  <a:srgbClr val="FFFFFF"/>
                </a:solidFill>
              </a:rPr>
              <a:t>Antarctichill</a:t>
            </a:r>
            <a:r>
              <a:rPr lang="en-US">
                <a:solidFill>
                  <a:srgbClr val="FFFFFF"/>
                </a:solidFill>
              </a:rPr>
              <a:t> – Game design 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C77B6-A9F2-4671-86EC-0B79C977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228" y="3433904"/>
            <a:ext cx="5919503" cy="32130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7F7F7"/>
              </a:buClr>
            </a:pPr>
            <a:r>
              <a:rPr lang="en-US"/>
              <a:t>Gameplay Pillars</a:t>
            </a:r>
          </a:p>
          <a:p>
            <a:pPr lvl="1">
              <a:buClr>
                <a:srgbClr val="F7F7F7"/>
              </a:buClr>
            </a:pPr>
            <a:r>
              <a:rPr lang="en-US"/>
              <a:t>Casual solo gameplay</a:t>
            </a:r>
          </a:p>
          <a:p>
            <a:r>
              <a:rPr lang="en-US">
                <a:ea typeface="+mn-lt"/>
                <a:cs typeface="+mn-lt"/>
              </a:rPr>
              <a:t>Gameplay Features</a:t>
            </a:r>
            <a:endParaRPr lang="en-US">
              <a:ea typeface="+mn-lt"/>
              <a:cs typeface="Calibri"/>
            </a:endParaRPr>
          </a:p>
          <a:p>
            <a:pPr lvl="1">
              <a:buClr>
                <a:srgbClr val="F7F7F7"/>
              </a:buClr>
            </a:pPr>
            <a:r>
              <a:rPr lang="en-US">
                <a:ea typeface="+mn-lt"/>
                <a:cs typeface="+mn-lt"/>
              </a:rPr>
              <a:t>Time-compounding score,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obstacles alter puck trajectory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Gameplay Systems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Paddle rotating around the map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randomly spawning obstacles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D25C93-7F8B-4564-8B6D-E0DE7E060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62" t="7055" r="61034" b="45399"/>
          <a:stretch/>
        </p:blipFill>
        <p:spPr>
          <a:xfrm>
            <a:off x="78956" y="3724932"/>
            <a:ext cx="2715722" cy="1826679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BFC7452-1142-429D-A18C-204BBB101AF5}"/>
              </a:ext>
            </a:extLst>
          </p:cNvPr>
          <p:cNvSpPr txBox="1">
            <a:spLocks/>
          </p:cNvSpPr>
          <p:nvPr/>
        </p:nvSpPr>
        <p:spPr>
          <a:xfrm>
            <a:off x="2501304" y="3964971"/>
            <a:ext cx="2210490" cy="19828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Obstacles - </a:t>
            </a: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Patches of snow</a:t>
            </a: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Melting Ice</a:t>
            </a:r>
          </a:p>
          <a:p>
            <a:r>
              <a:rPr lang="en-US" sz="1600">
                <a:solidFill>
                  <a:schemeClr val="bg1"/>
                </a:solidFill>
              </a:rPr>
              <a:t>Fireballs</a:t>
            </a: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Penguins</a:t>
            </a:r>
          </a:p>
        </p:txBody>
      </p:sp>
      <p:pic>
        <p:nvPicPr>
          <p:cNvPr id="11" name="Picture 10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1567685A-DE73-4B63-8801-DD8F16BE4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74" r="17391" b="9396"/>
          <a:stretch/>
        </p:blipFill>
        <p:spPr>
          <a:xfrm>
            <a:off x="473725" y="5325958"/>
            <a:ext cx="1752002" cy="967110"/>
          </a:xfrm>
          <a:prstGeom prst="rect">
            <a:avLst/>
          </a:prstGeom>
        </p:spPr>
      </p:pic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5807DA56-D2D6-463D-A0EA-BA5DD1A58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01" t="12397" r="29876" b="10330"/>
          <a:stretch/>
        </p:blipFill>
        <p:spPr>
          <a:xfrm flipH="1">
            <a:off x="3742337" y="5160622"/>
            <a:ext cx="761992" cy="1330346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77F4B2BC-7F6A-4D9E-A08F-561CA77018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30" t="21367" r="27751" b="23641"/>
          <a:stretch/>
        </p:blipFill>
        <p:spPr>
          <a:xfrm rot="3720000">
            <a:off x="2176116" y="5281104"/>
            <a:ext cx="1648212" cy="1142335"/>
          </a:xfrm>
          <a:prstGeom prst="rect">
            <a:avLst/>
          </a:prstGeom>
        </p:spPr>
      </p:pic>
      <p:pic>
        <p:nvPicPr>
          <p:cNvPr id="6" name="Picture 12" descr="A picture containing several&#10;&#10;Description automatically generated">
            <a:extLst>
              <a:ext uri="{FF2B5EF4-FFF2-40B4-BE49-F238E27FC236}">
                <a16:creationId xmlns:a16="http://schemas.microsoft.com/office/drawing/2014/main" id="{9D98C64C-ABF2-4442-8634-DDD253C05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168" y="342585"/>
            <a:ext cx="5388904" cy="303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23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49F1-EA12-4E95-815C-EE6512EF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err="1">
                <a:solidFill>
                  <a:srgbClr val="FFFFFF"/>
                </a:solidFill>
              </a:rPr>
              <a:t>Antarctichill</a:t>
            </a:r>
            <a:r>
              <a:rPr lang="en-US">
                <a:solidFill>
                  <a:srgbClr val="FFFFFF"/>
                </a:solidFill>
              </a:rPr>
              <a:t> – Technical Information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C77B6-A9F2-4671-86EC-0B79C977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Engine</a:t>
            </a:r>
          </a:p>
          <a:p>
            <a:pPr lvl="1">
              <a:buClr>
                <a:srgbClr val="F7F7F7"/>
              </a:buClr>
            </a:pPr>
            <a:r>
              <a:rPr lang="en-US"/>
              <a:t>Unity</a:t>
            </a:r>
          </a:p>
          <a:p>
            <a:r>
              <a:rPr lang="en-US"/>
              <a:t>Platform</a:t>
            </a:r>
          </a:p>
          <a:p>
            <a:pPr lvl="1">
              <a:buClr>
                <a:srgbClr val="F7F7F7"/>
              </a:buClr>
            </a:pPr>
            <a:r>
              <a:rPr lang="en-US"/>
              <a:t>Web</a:t>
            </a:r>
            <a:endParaRPr lang="en-US">
              <a:cs typeface="Calibri"/>
            </a:endParaRPr>
          </a:p>
          <a:p>
            <a:pPr lvl="1">
              <a:buClr>
                <a:srgbClr val="F7F7F7"/>
              </a:buClr>
            </a:pPr>
            <a:r>
              <a:rPr lang="en-US"/>
              <a:t>Mobile(potentially)</a:t>
            </a:r>
          </a:p>
          <a:p>
            <a:r>
              <a:rPr lang="en-US"/>
              <a:t>Technical challenges 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Frost graphic EFX 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Triggering animation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Ball Physics (bouncing on curves / objects using a custom physics engine)</a:t>
            </a:r>
          </a:p>
        </p:txBody>
      </p:sp>
    </p:spTree>
    <p:extLst>
      <p:ext uri="{BB962C8B-B14F-4D97-AF65-F5344CB8AC3E}">
        <p14:creationId xmlns:p14="http://schemas.microsoft.com/office/powerpoint/2010/main" val="12145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AC632-ECA5-4E59-A531-E4A72DA8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Project schedule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72A30-0214-425A-9682-65A3B1C04E0E}"/>
              </a:ext>
            </a:extLst>
          </p:cNvPr>
          <p:cNvSpPr txBox="1"/>
          <p:nvPr/>
        </p:nvSpPr>
        <p:spPr>
          <a:xfrm>
            <a:off x="5573841" y="2638269"/>
            <a:ext cx="52790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Week 2- Playable prototype</a:t>
            </a:r>
          </a:p>
          <a:p>
            <a:endParaRPr lang="en-US"/>
          </a:p>
          <a:p>
            <a:r>
              <a:rPr lang="en-US"/>
              <a:t>Week 4- All features implemented</a:t>
            </a:r>
          </a:p>
          <a:p>
            <a:endParaRPr lang="en-US"/>
          </a:p>
          <a:p>
            <a:r>
              <a:rPr lang="en-US"/>
              <a:t>Week 6- Polished and submitted</a:t>
            </a:r>
          </a:p>
        </p:txBody>
      </p:sp>
    </p:spTree>
    <p:extLst>
      <p:ext uri="{BB962C8B-B14F-4D97-AF65-F5344CB8AC3E}">
        <p14:creationId xmlns:p14="http://schemas.microsoft.com/office/powerpoint/2010/main" val="1562813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7E815-570E-4770-B6F6-95E61CBA6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Conclusion</a:t>
            </a:r>
            <a:endParaRPr lang="en-AU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0720E-B5CE-47A6-B66F-96E239488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AU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r>
              <a:rPr lang="en-AU">
                <a:solidFill>
                  <a:srgbClr val="FFFFFF"/>
                </a:solidFill>
              </a:rPr>
              <a:t>Pond Chicken, 2 frogs leap with paddles, trying to hit the other with a pea, in a chaotic kitchen.</a:t>
            </a:r>
          </a:p>
          <a:p>
            <a:pPr>
              <a:buClr>
                <a:srgbClr val="8AD0D6"/>
              </a:buClr>
            </a:pP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Antarctichill</a:t>
            </a: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, where a lone </a:t>
            </a: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eskimo</a:t>
            </a: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 whacks a puck in an ice rink, avoiding obstacles, and keeping it inside the circle for as long as possible.</a:t>
            </a:r>
          </a:p>
          <a:p>
            <a:pPr marL="0" indent="0">
              <a:buClr>
                <a:srgbClr val="8AD0D6"/>
              </a:buClr>
              <a:buNone/>
            </a:pPr>
            <a:endParaRPr lang="en-US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AU">
              <a:solidFill>
                <a:srgbClr val="FFFFFF"/>
              </a:solidFill>
            </a:endParaRPr>
          </a:p>
        </p:txBody>
      </p:sp>
      <p:sp>
        <p:nvSpPr>
          <p:cNvPr id="3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46482E3-EF3D-434E-8343-5B2A3D7DB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0" r="9220"/>
          <a:stretch/>
        </p:blipFill>
        <p:spPr>
          <a:xfrm>
            <a:off x="7230352" y="2"/>
            <a:ext cx="4962068" cy="3428999"/>
          </a:xfrm>
          <a:custGeom>
            <a:avLst/>
            <a:gdLst/>
            <a:ahLst/>
            <a:cxnLst/>
            <a:rect l="l" t="t" r="r" b="b"/>
            <a:pathLst>
              <a:path w="4962068" h="3428999">
                <a:moveTo>
                  <a:pt x="0" y="0"/>
                </a:moveTo>
                <a:lnTo>
                  <a:pt x="1343538" y="0"/>
                </a:lnTo>
                <a:lnTo>
                  <a:pt x="1343538" y="1"/>
                </a:lnTo>
                <a:lnTo>
                  <a:pt x="4962068" y="1"/>
                </a:lnTo>
                <a:lnTo>
                  <a:pt x="4962067" y="3428999"/>
                </a:lnTo>
                <a:lnTo>
                  <a:pt x="250957" y="3428999"/>
                </a:lnTo>
                <a:lnTo>
                  <a:pt x="250957" y="3343961"/>
                </a:lnTo>
                <a:lnTo>
                  <a:pt x="251965" y="3201315"/>
                </a:lnTo>
                <a:lnTo>
                  <a:pt x="250957" y="3057297"/>
                </a:lnTo>
                <a:lnTo>
                  <a:pt x="248940" y="2911221"/>
                </a:lnTo>
                <a:lnTo>
                  <a:pt x="247091" y="2765146"/>
                </a:lnTo>
                <a:lnTo>
                  <a:pt x="243057" y="2617013"/>
                </a:lnTo>
                <a:lnTo>
                  <a:pt x="238855" y="2467509"/>
                </a:lnTo>
                <a:lnTo>
                  <a:pt x="233980" y="2318004"/>
                </a:lnTo>
                <a:lnTo>
                  <a:pt x="227089" y="2167128"/>
                </a:lnTo>
                <a:lnTo>
                  <a:pt x="218852" y="2014881"/>
                </a:lnTo>
                <a:lnTo>
                  <a:pt x="210952" y="1861947"/>
                </a:lnTo>
                <a:lnTo>
                  <a:pt x="200867" y="1709014"/>
                </a:lnTo>
                <a:lnTo>
                  <a:pt x="188764" y="1554023"/>
                </a:lnTo>
                <a:lnTo>
                  <a:pt x="176662" y="1401090"/>
                </a:lnTo>
                <a:lnTo>
                  <a:pt x="162710" y="1245413"/>
                </a:lnTo>
                <a:lnTo>
                  <a:pt x="147414" y="1089051"/>
                </a:lnTo>
                <a:lnTo>
                  <a:pt x="131278" y="934746"/>
                </a:lnTo>
                <a:lnTo>
                  <a:pt x="112452" y="778383"/>
                </a:lnTo>
                <a:lnTo>
                  <a:pt x="92281" y="622707"/>
                </a:lnTo>
                <a:lnTo>
                  <a:pt x="72278" y="466344"/>
                </a:lnTo>
                <a:lnTo>
                  <a:pt x="48914" y="310668"/>
                </a:lnTo>
                <a:lnTo>
                  <a:pt x="25045" y="155677"/>
                </a:lnTo>
                <a:close/>
              </a:path>
            </a:pathLst>
          </a:cu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563009D-CD1D-4C5B-9657-03810052E9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1" r="9291"/>
          <a:stretch/>
        </p:blipFill>
        <p:spPr>
          <a:xfrm>
            <a:off x="7228756" y="3428997"/>
            <a:ext cx="4963244" cy="3429002"/>
          </a:xfrm>
          <a:custGeom>
            <a:avLst/>
            <a:gdLst/>
            <a:ahLst/>
            <a:cxnLst/>
            <a:rect l="l" t="t" r="r" b="b"/>
            <a:pathLst>
              <a:path w="4963244" h="3429002">
                <a:moveTo>
                  <a:pt x="252134" y="0"/>
                </a:moveTo>
                <a:lnTo>
                  <a:pt x="4963244" y="0"/>
                </a:lnTo>
                <a:lnTo>
                  <a:pt x="4963244" y="3429002"/>
                </a:lnTo>
                <a:lnTo>
                  <a:pt x="900697" y="3429002"/>
                </a:lnTo>
                <a:lnTo>
                  <a:pt x="900697" y="3429001"/>
                </a:lnTo>
                <a:lnTo>
                  <a:pt x="0" y="3429001"/>
                </a:lnTo>
                <a:lnTo>
                  <a:pt x="5883" y="3388539"/>
                </a:lnTo>
                <a:lnTo>
                  <a:pt x="23196" y="3269895"/>
                </a:lnTo>
                <a:lnTo>
                  <a:pt x="35299" y="3183484"/>
                </a:lnTo>
                <a:lnTo>
                  <a:pt x="48073" y="3080614"/>
                </a:lnTo>
                <a:lnTo>
                  <a:pt x="63369" y="2958542"/>
                </a:lnTo>
                <a:lnTo>
                  <a:pt x="79506" y="2823439"/>
                </a:lnTo>
                <a:lnTo>
                  <a:pt x="96483" y="2671192"/>
                </a:lnTo>
                <a:lnTo>
                  <a:pt x="114469" y="2505228"/>
                </a:lnTo>
                <a:lnTo>
                  <a:pt x="132454" y="2324863"/>
                </a:lnTo>
                <a:lnTo>
                  <a:pt x="150776" y="2132839"/>
                </a:lnTo>
                <a:lnTo>
                  <a:pt x="167753" y="1925727"/>
                </a:lnTo>
                <a:lnTo>
                  <a:pt x="184058" y="1709014"/>
                </a:lnTo>
                <a:lnTo>
                  <a:pt x="198849" y="1479957"/>
                </a:lnTo>
                <a:lnTo>
                  <a:pt x="212969" y="1241299"/>
                </a:lnTo>
                <a:lnTo>
                  <a:pt x="226248" y="992353"/>
                </a:lnTo>
                <a:lnTo>
                  <a:pt x="230955" y="864794"/>
                </a:lnTo>
                <a:lnTo>
                  <a:pt x="236165" y="734493"/>
                </a:lnTo>
                <a:lnTo>
                  <a:pt x="241040" y="602134"/>
                </a:lnTo>
                <a:lnTo>
                  <a:pt x="244234" y="469088"/>
                </a:lnTo>
                <a:lnTo>
                  <a:pt x="247091" y="333300"/>
                </a:lnTo>
                <a:lnTo>
                  <a:pt x="250117" y="196140"/>
                </a:lnTo>
                <a:lnTo>
                  <a:pt x="252134" y="562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30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26EC3-746B-4128-B073-1A9EF2C6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The Team: Team 3Suqare</a:t>
            </a:r>
            <a:endParaRPr lang="en-AU">
              <a:solidFill>
                <a:srgbClr val="EBEBEB"/>
              </a:solidFill>
            </a:endParaRP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20E0-D8E1-4ABF-8BCA-4BBD54F8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EBEBEB"/>
                </a:solidFill>
              </a:rPr>
              <a:t>Roles and Responsibilities</a:t>
            </a:r>
          </a:p>
          <a:p>
            <a:pPr marL="0" indent="0">
              <a:buNone/>
            </a:pPr>
            <a:endParaRPr lang="en-AU">
              <a:solidFill>
                <a:srgbClr val="EBEBEB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55D902-5E5C-4FDB-8785-DFC389EE0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834733"/>
              </p:ext>
            </p:extLst>
          </p:nvPr>
        </p:nvGraphicFramePr>
        <p:xfrm>
          <a:off x="5533868" y="2360950"/>
          <a:ext cx="6613902" cy="184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735">
                  <a:extLst>
                    <a:ext uri="{9D8B030D-6E8A-4147-A177-3AD203B41FA5}">
                      <a16:colId xmlns:a16="http://schemas.microsoft.com/office/drawing/2014/main" val="2629301942"/>
                    </a:ext>
                  </a:extLst>
                </a:gridCol>
                <a:gridCol w="1221827">
                  <a:extLst>
                    <a:ext uri="{9D8B030D-6E8A-4147-A177-3AD203B41FA5}">
                      <a16:colId xmlns:a16="http://schemas.microsoft.com/office/drawing/2014/main" val="55568098"/>
                    </a:ext>
                  </a:extLst>
                </a:gridCol>
                <a:gridCol w="1264034">
                  <a:extLst>
                    <a:ext uri="{9D8B030D-6E8A-4147-A177-3AD203B41FA5}">
                      <a16:colId xmlns:a16="http://schemas.microsoft.com/office/drawing/2014/main" val="3452373293"/>
                    </a:ext>
                  </a:extLst>
                </a:gridCol>
                <a:gridCol w="1499016">
                  <a:extLst>
                    <a:ext uri="{9D8B030D-6E8A-4147-A177-3AD203B41FA5}">
                      <a16:colId xmlns:a16="http://schemas.microsoft.com/office/drawing/2014/main" val="2758542181"/>
                    </a:ext>
                  </a:extLst>
                </a:gridCol>
                <a:gridCol w="1467290">
                  <a:extLst>
                    <a:ext uri="{9D8B030D-6E8A-4147-A177-3AD203B41FA5}">
                      <a16:colId xmlns:a16="http://schemas.microsoft.com/office/drawing/2014/main" val="1891363135"/>
                    </a:ext>
                  </a:extLst>
                </a:gridCol>
              </a:tblGrid>
              <a:tr h="579292">
                <a:tc>
                  <a:txBody>
                    <a:bodyPr/>
                    <a:lstStyle/>
                    <a:p>
                      <a:r>
                        <a:rPr lang="en-US" sz="1500">
                          <a:latin typeface="Century Gothic"/>
                        </a:rPr>
                        <a:t>Person 1</a:t>
                      </a:r>
                      <a:endParaRPr lang="en-AU" sz="1500">
                        <a:latin typeface="Century Gothic"/>
                      </a:endParaRP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Century Gothic"/>
                        </a:rPr>
                        <a:t>Person 2</a:t>
                      </a:r>
                      <a:endParaRPr lang="en-AU" sz="1500">
                        <a:latin typeface="Century Gothic"/>
                      </a:endParaRP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Century Gothic"/>
                        </a:rPr>
                        <a:t>Person 3</a:t>
                      </a:r>
                      <a:endParaRPr lang="en-AU" sz="1500">
                        <a:latin typeface="Century Gothic"/>
                      </a:endParaRP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Century Gothic"/>
                        </a:rPr>
                        <a:t>Person 4</a:t>
                      </a:r>
                      <a:endParaRPr lang="en-AU" sz="1500">
                        <a:latin typeface="Century Gothic"/>
                      </a:endParaRP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Century Gothic"/>
                        </a:rPr>
                        <a:t>Person 5</a:t>
                      </a:r>
                      <a:endParaRPr lang="en-AU" sz="1500">
                        <a:latin typeface="Century Gothic"/>
                      </a:endParaRPr>
                    </a:p>
                  </a:txBody>
                  <a:tcPr marL="78283" marR="78283" marT="39141" marB="39141"/>
                </a:tc>
                <a:extLst>
                  <a:ext uri="{0D108BD9-81ED-4DB2-BD59-A6C34878D82A}">
                    <a16:rowId xmlns:a16="http://schemas.microsoft.com/office/drawing/2014/main" val="1962046698"/>
                  </a:ext>
                </a:extLst>
              </a:tr>
              <a:tr h="631481">
                <a:tc>
                  <a:txBody>
                    <a:bodyPr/>
                    <a:lstStyle/>
                    <a:p>
                      <a:r>
                        <a:rPr lang="en-AU" sz="1700">
                          <a:latin typeface="Century Gothic"/>
                        </a:rPr>
                        <a:t>Anna Ross</a:t>
                      </a: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r>
                        <a:rPr lang="en-AU" sz="1700">
                          <a:latin typeface="Century Gothic"/>
                        </a:rPr>
                        <a:t>Cody Smith  </a:t>
                      </a: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r>
                        <a:rPr lang="en-AU" sz="1700">
                          <a:latin typeface="Century Gothic"/>
                        </a:rPr>
                        <a:t>Daniel Sohler</a:t>
                      </a: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r>
                        <a:rPr lang="en-AU" sz="1700">
                          <a:latin typeface="Century Gothic"/>
                        </a:rPr>
                        <a:t>Benjamin Scott</a:t>
                      </a: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r>
                        <a:rPr lang="en-AU" sz="1700">
                          <a:latin typeface="Century Gothic"/>
                        </a:rPr>
                        <a:t>Joshua Spence</a:t>
                      </a:r>
                    </a:p>
                  </a:txBody>
                  <a:tcPr marL="78283" marR="78283" marT="39141" marB="39141"/>
                </a:tc>
                <a:extLst>
                  <a:ext uri="{0D108BD9-81ED-4DB2-BD59-A6C34878D82A}">
                    <a16:rowId xmlns:a16="http://schemas.microsoft.com/office/drawing/2014/main" val="1412263790"/>
                  </a:ext>
                </a:extLst>
              </a:tr>
              <a:tr h="631481">
                <a:tc>
                  <a:txBody>
                    <a:bodyPr/>
                    <a:lstStyle/>
                    <a:p>
                      <a:r>
                        <a:rPr lang="en-AU" sz="1700">
                          <a:latin typeface="Century Gothic"/>
                        </a:rPr>
                        <a:t>3D Artist</a:t>
                      </a: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r>
                        <a:rPr lang="en-AU" sz="1700">
                          <a:latin typeface="Century Gothic"/>
                        </a:rPr>
                        <a:t>3D Artist</a:t>
                      </a: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r>
                        <a:rPr lang="en-AU" sz="1800">
                          <a:latin typeface="Century Gothic"/>
                        </a:rPr>
                        <a:t>Designer</a:t>
                      </a: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r>
                        <a:rPr lang="en-AU" sz="1700">
                          <a:latin typeface="Century Gothic"/>
                        </a:rPr>
                        <a:t>Programmer</a:t>
                      </a:r>
                    </a:p>
                  </a:txBody>
                  <a:tcPr marL="78283" marR="78283" marT="39141" marB="39141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AU" sz="1700" b="0" i="0" u="none" strike="noStrike" noProof="0">
                          <a:latin typeface="Century Gothic"/>
                        </a:rPr>
                        <a:t>Designer</a:t>
                      </a:r>
                    </a:p>
                  </a:txBody>
                  <a:tcPr marL="78283" marR="78283" marT="39141" marB="39141"/>
                </a:tc>
                <a:extLst>
                  <a:ext uri="{0D108BD9-81ED-4DB2-BD59-A6C34878D82A}">
                    <a16:rowId xmlns:a16="http://schemas.microsoft.com/office/drawing/2014/main" val="739855782"/>
                  </a:ext>
                </a:extLst>
              </a:tr>
            </a:tbl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0CE75A52-4D42-429B-8355-A9333F6B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960" y="4227330"/>
            <a:ext cx="1448810" cy="2008454"/>
          </a:xfrm>
          <a:prstGeom prst="rect">
            <a:avLst/>
          </a:prstGeom>
        </p:spPr>
      </p:pic>
      <p:pic>
        <p:nvPicPr>
          <p:cNvPr id="8" name="Picture 8" descr="A person wearing headphones&#10;&#10;Description automatically generated">
            <a:extLst>
              <a:ext uri="{FF2B5EF4-FFF2-40B4-BE49-F238E27FC236}">
                <a16:creationId xmlns:a16="http://schemas.microsoft.com/office/drawing/2014/main" id="{E386A1A0-C533-48A8-83CE-D1531E837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321" y="4218865"/>
            <a:ext cx="1153511" cy="1418269"/>
          </a:xfrm>
          <a:prstGeom prst="rect">
            <a:avLst/>
          </a:prstGeom>
        </p:spPr>
      </p:pic>
      <p:pic>
        <p:nvPicPr>
          <p:cNvPr id="10" name="Picture 10" descr="A picture containing person, outdoor, ground, crowd&#10;&#10;Description automatically generated">
            <a:extLst>
              <a:ext uri="{FF2B5EF4-FFF2-40B4-BE49-F238E27FC236}">
                <a16:creationId xmlns:a16="http://schemas.microsoft.com/office/drawing/2014/main" id="{41C30182-099B-4B53-917F-AEA8E5E19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134" y="4222365"/>
            <a:ext cx="1234752" cy="1616781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766FC7F6-F9F7-44CC-9BB9-1B7132468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723" y="4215957"/>
            <a:ext cx="1245654" cy="1871933"/>
          </a:xfrm>
          <a:prstGeom prst="rect">
            <a:avLst/>
          </a:prstGeom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9BC12FF9-2392-4B73-9567-A79278D621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28" r="617" b="14620"/>
          <a:stretch/>
        </p:blipFill>
        <p:spPr>
          <a:xfrm>
            <a:off x="5655775" y="4222365"/>
            <a:ext cx="871976" cy="12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70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6EC3-746B-4128-B073-1A9EF2C6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project objectives  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20E0-D8E1-4ABF-8BCA-4BBD54F8A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After reviewing the client brief, our focus was on:</a:t>
            </a:r>
          </a:p>
          <a:p>
            <a:pPr marL="457200" indent="-457200"/>
            <a:r>
              <a:rPr lang="en-US">
                <a:cs typeface="Calibri"/>
              </a:rPr>
              <a:t>Paddle on ball action</a:t>
            </a:r>
            <a:endParaRPr lang="en-US"/>
          </a:p>
          <a:p>
            <a:pPr marL="457200" indent="-457200"/>
            <a:r>
              <a:rPr lang="en-US">
                <a:cs typeface="Calibri"/>
              </a:rPr>
              <a:t>Competitive</a:t>
            </a:r>
          </a:p>
          <a:p>
            <a:pPr marL="457200" indent="-457200"/>
            <a:r>
              <a:rPr lang="en-US">
                <a:cs typeface="Calibri"/>
              </a:rPr>
              <a:t>Simplistic/Easy to pick up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>
                <a:cs typeface="Calibri"/>
              </a:rPr>
              <a:t>Target Audience</a:t>
            </a:r>
          </a:p>
          <a:p>
            <a:r>
              <a:rPr lang="en-US">
                <a:cs typeface="Calibri"/>
              </a:rPr>
              <a:t>Suitable for all ages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Market Research</a:t>
            </a:r>
          </a:p>
          <a:p>
            <a:r>
              <a:rPr lang="en-US">
                <a:cs typeface="Calibri"/>
              </a:rPr>
              <a:t>Keep it simple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 algn="ctr">
              <a:buNone/>
            </a:pPr>
            <a:endParaRPr lang="en-US">
              <a:cs typeface="Calibri"/>
            </a:endParaRPr>
          </a:p>
          <a:p>
            <a:pPr marL="0" indent="0" algn="ctr">
              <a:buNone/>
            </a:pPr>
            <a:endParaRPr lang="en-US" sz="4800">
              <a:cs typeface="Calibri" panose="020F0502020204030204"/>
            </a:endParaRPr>
          </a:p>
          <a:p>
            <a:pPr marL="0" indent="0" algn="ctr">
              <a:buNone/>
            </a:pPr>
            <a:endParaRPr lang="en-AU">
              <a:cs typeface="Calibri" panose="020F0502020204030204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93FAE5-A1BB-4586-B980-93BB79D5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55" y="2199144"/>
            <a:ext cx="4082472" cy="31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31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49F1-EA12-4E95-815C-EE6512EF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Pond Chicken</a:t>
            </a:r>
            <a:endParaRPr lang="en-AU">
              <a:solidFill>
                <a:srgbClr val="EBEBEB"/>
              </a:solidFill>
            </a:endParaRP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6" descr="A picture containing beverage&#10;&#10;Description automatically generated">
            <a:extLst>
              <a:ext uri="{FF2B5EF4-FFF2-40B4-BE49-F238E27FC236}">
                <a16:creationId xmlns:a16="http://schemas.microsoft.com/office/drawing/2014/main" id="{74D97170-890D-44E3-9E3F-FA4B7BD58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58" b="191"/>
          <a:stretch/>
        </p:blipFill>
        <p:spPr>
          <a:xfrm>
            <a:off x="4994020" y="0"/>
            <a:ext cx="7212298" cy="686393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C77B6-A9F2-4671-86EC-0B79C977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900">
                <a:solidFill>
                  <a:srgbClr val="EBEBEB"/>
                </a:solidFill>
                <a:cs typeface="Calibri"/>
              </a:rPr>
              <a:t>Pond Chicken is a game of last man standing. Players take control of a frog and must try to avoid getting hit while hitting the other player with the pea. Dodge and deflect your way to victory!</a:t>
            </a:r>
          </a:p>
          <a:p>
            <a:pPr marL="457200" indent="-457200">
              <a:lnSpc>
                <a:spcPct val="90000"/>
              </a:lnSpc>
            </a:pPr>
            <a:r>
              <a:rPr lang="en-US" sz="1900">
                <a:solidFill>
                  <a:srgbClr val="EBEBEB"/>
                </a:solidFill>
              </a:rPr>
              <a:t>Constant action</a:t>
            </a:r>
            <a:endParaRPr lang="en-US" sz="1900">
              <a:solidFill>
                <a:srgbClr val="EBEBEB"/>
              </a:solidFill>
              <a:cs typeface="Calibri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1900">
                <a:solidFill>
                  <a:srgbClr val="EBEBEB"/>
                </a:solidFill>
              </a:rPr>
              <a:t>Vibrant world</a:t>
            </a:r>
            <a:endParaRPr lang="en-US" sz="1900">
              <a:solidFill>
                <a:srgbClr val="EBEBEB"/>
              </a:solidFill>
              <a:cs typeface="Calibri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1900">
                <a:solidFill>
                  <a:srgbClr val="EBEBEB"/>
                </a:solidFill>
              </a:rPr>
              <a:t>Chaotic, everchanging situation</a:t>
            </a:r>
            <a:endParaRPr lang="en-US" sz="1900">
              <a:solidFill>
                <a:srgbClr val="EBEBEB"/>
              </a:solidFill>
              <a:cs typeface="Calibri"/>
            </a:endParaRPr>
          </a:p>
          <a:p>
            <a:pPr marL="457200" indent="-457200">
              <a:lnSpc>
                <a:spcPct val="90000"/>
              </a:lnSpc>
              <a:buClr>
                <a:srgbClr val="F7F7F7"/>
              </a:buClr>
            </a:pPr>
            <a:r>
              <a:rPr lang="en-US" sz="1900">
                <a:solidFill>
                  <a:srgbClr val="EBEBEB"/>
                </a:solidFill>
              </a:rPr>
              <a:t>There are no chickens</a:t>
            </a:r>
          </a:p>
          <a:p>
            <a:pPr marL="0" indent="0">
              <a:lnSpc>
                <a:spcPct val="90000"/>
              </a:lnSpc>
              <a:buClr>
                <a:srgbClr val="F7F7F7"/>
              </a:buClr>
              <a:buNone/>
            </a:pPr>
            <a:br>
              <a:rPr lang="en-US" sz="1900"/>
            </a:br>
            <a:endParaRPr lang="en-US" sz="1900">
              <a:solidFill>
                <a:srgbClr val="EBEBEB"/>
              </a:solidFill>
              <a:cs typeface="Calibri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19222383-7E81-4532-BFB2-760270AD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338" y="1856804"/>
            <a:ext cx="6290716" cy="3538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491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49F1-EA12-4E95-815C-EE6512EF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Pond Chicken – Art direction  </a:t>
            </a:r>
            <a:endParaRPr lang="en-AU" sz="3200">
              <a:solidFill>
                <a:srgbClr val="F2F2F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D71959A-73F0-4D77-BA46-00307E45C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538480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4" name="Picture 34" descr="Diagram&#10;&#10;Description automatically generated">
            <a:extLst>
              <a:ext uri="{FF2B5EF4-FFF2-40B4-BE49-F238E27FC236}">
                <a16:creationId xmlns:a16="http://schemas.microsoft.com/office/drawing/2014/main" id="{48465596-6D85-4EAC-AA2A-202DCEC2F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47" y="265629"/>
            <a:ext cx="3505199" cy="1976602"/>
          </a:xfrm>
          <a:prstGeom prst="rect">
            <a:avLst/>
          </a:prstGeom>
        </p:spPr>
      </p:pic>
      <p:pic>
        <p:nvPicPr>
          <p:cNvPr id="166" name="Picture 166" descr="A picture containing indoor&#10;&#10;Description automatically generated">
            <a:extLst>
              <a:ext uri="{FF2B5EF4-FFF2-40B4-BE49-F238E27FC236}">
                <a16:creationId xmlns:a16="http://schemas.microsoft.com/office/drawing/2014/main" id="{55E3593D-B987-4141-B420-A34F0B1E3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814" y="5064194"/>
            <a:ext cx="3702268" cy="1551231"/>
          </a:xfrm>
          <a:prstGeom prst="rect">
            <a:avLst/>
          </a:prstGeom>
        </p:spPr>
      </p:pic>
      <p:pic>
        <p:nvPicPr>
          <p:cNvPr id="35" name="Picture 35" descr="Shape, square&#10;&#10;Description automatically generated">
            <a:extLst>
              <a:ext uri="{FF2B5EF4-FFF2-40B4-BE49-F238E27FC236}">
                <a16:creationId xmlns:a16="http://schemas.microsoft.com/office/drawing/2014/main" id="{5850D408-C634-4978-BCE2-9C5F1D6FB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2848" y="721998"/>
            <a:ext cx="4989787" cy="4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82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49F1-EA12-4E95-815C-EE6512EF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Pond Chicken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– Game design 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C77B6-A9F2-4671-86EC-0B79C977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0" y="1251451"/>
            <a:ext cx="4429025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Gameplay Pillars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Chaotic Gameplay/Quick to play/Competitive</a:t>
            </a:r>
            <a:endParaRPr lang="en-US"/>
          </a:p>
          <a:p>
            <a:r>
              <a:rPr lang="en-US">
                <a:cs typeface="Calibri"/>
              </a:rPr>
              <a:t>Gameplay Features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Always moving/ Paddle Management</a:t>
            </a:r>
            <a:endParaRPr lang="en-US"/>
          </a:p>
          <a:p>
            <a:pPr lvl="1">
              <a:buClr>
                <a:srgbClr val="F7F7F7"/>
              </a:buClr>
            </a:pPr>
            <a:r>
              <a:rPr lang="en-US">
                <a:ea typeface="+mn-lt"/>
                <a:cs typeface="Calibri"/>
              </a:rPr>
              <a:t>Air-dashing as primary movement</a:t>
            </a:r>
          </a:p>
          <a:p>
            <a:r>
              <a:rPr lang="en-US">
                <a:ea typeface="+mn-lt"/>
                <a:cs typeface="+mn-lt"/>
              </a:rPr>
              <a:t>Gameplay Systems</a:t>
            </a:r>
          </a:p>
          <a:p>
            <a:pPr lvl="1">
              <a:buClr>
                <a:srgbClr val="F7F7F7"/>
              </a:buClr>
            </a:pPr>
            <a:r>
              <a:rPr lang="en-US">
                <a:ea typeface="+mn-lt"/>
                <a:cs typeface="+mn-lt"/>
              </a:rPr>
              <a:t>3 Lives/Gravity/Ball/Walls/Score</a:t>
            </a:r>
            <a:endParaRPr lang="en-US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3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7152ED4-FA55-4E5D-8D95-68CAAEB3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175" y="1251451"/>
            <a:ext cx="3030747" cy="169434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4000FD3-4386-4492-9B9B-9813FDDD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589" y="3710451"/>
            <a:ext cx="3174520" cy="17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55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49F1-EA12-4E95-815C-EE6512EF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Pond 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Chicken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– Technical Information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C77B6-A9F2-4671-86EC-0B79C977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Engine</a:t>
            </a:r>
          </a:p>
          <a:p>
            <a:pPr lvl="1">
              <a:buClr>
                <a:srgbClr val="F7F7F7"/>
              </a:buClr>
            </a:pPr>
            <a:r>
              <a:rPr lang="en-US"/>
              <a:t>Unity</a:t>
            </a:r>
            <a:endParaRPr lang="en-US">
              <a:cs typeface="Calibri"/>
            </a:endParaRPr>
          </a:p>
          <a:p>
            <a:r>
              <a:rPr lang="en-US"/>
              <a:t>Platform</a:t>
            </a:r>
          </a:p>
          <a:p>
            <a:pPr lvl="1">
              <a:buClr>
                <a:srgbClr val="F7F7F7"/>
              </a:buClr>
            </a:pPr>
            <a:r>
              <a:rPr lang="en-US"/>
              <a:t>Web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Technical Challenge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Custom physics system for the character controller 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Ball physics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Scoring system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Jump animation/rigging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Collisions</a:t>
            </a:r>
          </a:p>
          <a:p>
            <a:pPr lvl="1">
              <a:buClr>
                <a:srgbClr val="F7F7F7"/>
              </a:buClr>
            </a:pPr>
            <a:r>
              <a:rPr lang="en-US">
                <a:cs typeface="Calibri"/>
              </a:rPr>
              <a:t>Maintaining framerate for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No image&#10;&#10;Description automatically generated">
            <a:extLst>
              <a:ext uri="{FF2B5EF4-FFF2-40B4-BE49-F238E27FC236}">
                <a16:creationId xmlns:a16="http://schemas.microsoft.com/office/drawing/2014/main" id="{302CB4FA-8C48-4C22-ACCD-F79199BA7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42" t="-53" r="-39" b="-139"/>
          <a:stretch/>
        </p:blipFill>
        <p:spPr>
          <a:xfrm>
            <a:off x="4575212" y="1"/>
            <a:ext cx="7622736" cy="6863927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49F1-EA12-4E95-815C-EE6512EF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Antarctichill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C77B6-A9F2-4671-86EC-0B79C977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98" y="2258018"/>
            <a:ext cx="4233110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A game where an Eskimo bounces a puck around an ice rink, keeping it in bounds for as long as possible, all whilst obstacles hinder their progress.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Solo hockey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>
              <a:buClr>
                <a:srgbClr val="F7F7F7"/>
              </a:buClr>
            </a:pPr>
            <a:r>
              <a:rPr lang="en-US">
                <a:solidFill>
                  <a:schemeClr val="bg1"/>
                </a:solidFill>
              </a:rPr>
              <a:t>Pong balancing act</a:t>
            </a:r>
          </a:p>
          <a:p>
            <a:pPr>
              <a:buClr>
                <a:srgbClr val="F7F7F7"/>
              </a:buClr>
            </a:pPr>
            <a:r>
              <a:rPr lang="en-US">
                <a:solidFill>
                  <a:schemeClr val="bg1"/>
                </a:solidFill>
                <a:cs typeface="Calibri"/>
              </a:rPr>
              <a:t>Relaxing, cool aesthetic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08DF200C-2472-4A29-84ED-ABE9C763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6" y="123966"/>
            <a:ext cx="718783" cy="718783"/>
          </a:xfrm>
          <a:prstGeom prst="rect">
            <a:avLst/>
          </a:prstGeom>
        </p:spPr>
      </p:pic>
      <p:pic>
        <p:nvPicPr>
          <p:cNvPr id="12" name="Picture 6" descr="Icon&#10;&#10;Description automatically generated">
            <a:extLst>
              <a:ext uri="{FF2B5EF4-FFF2-40B4-BE49-F238E27FC236}">
                <a16:creationId xmlns:a16="http://schemas.microsoft.com/office/drawing/2014/main" id="{5BEC3938-72D2-46AA-8204-AB3DAA54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90" y="6124715"/>
            <a:ext cx="516377" cy="516377"/>
          </a:xfrm>
          <a:prstGeom prst="rect">
            <a:avLst/>
          </a:prstGeom>
        </p:spPr>
      </p:pic>
      <p:pic>
        <p:nvPicPr>
          <p:cNvPr id="14" name="Picture 6" descr="Icon&#10;&#10;Description automatically generated">
            <a:extLst>
              <a:ext uri="{FF2B5EF4-FFF2-40B4-BE49-F238E27FC236}">
                <a16:creationId xmlns:a16="http://schemas.microsoft.com/office/drawing/2014/main" id="{42E25DBF-2F19-45B4-90C9-40437DA3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702" y="802621"/>
            <a:ext cx="516377" cy="51637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FD01021-A83B-45B1-A138-EAB6DEB18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641" y="1641580"/>
            <a:ext cx="6865344" cy="38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5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49F1-EA12-4E95-815C-EE6512EF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ea typeface="+mj-lt"/>
                <a:cs typeface="+mj-lt"/>
              </a:rPr>
              <a:t>Antarctichill</a:t>
            </a:r>
            <a:r>
              <a:rPr lang="en-US" sz="3200">
                <a:solidFill>
                  <a:srgbClr val="F2F2F2"/>
                </a:solidFill>
              </a:rPr>
              <a:t> – Art direction  </a:t>
            </a:r>
            <a:endParaRPr lang="en-AU" sz="3200">
              <a:solidFill>
                <a:srgbClr val="F2F2F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D71959A-73F0-4D77-BA46-00307E45C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936596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0" name="Picture 60" descr="Shape&#10;&#10;Description automatically generated">
            <a:extLst>
              <a:ext uri="{FF2B5EF4-FFF2-40B4-BE49-F238E27FC236}">
                <a16:creationId xmlns:a16="http://schemas.microsoft.com/office/drawing/2014/main" id="{8398ADB5-B456-42AE-9598-1EEDC44B11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" b="24874"/>
          <a:stretch/>
        </p:blipFill>
        <p:spPr>
          <a:xfrm>
            <a:off x="5047729" y="635839"/>
            <a:ext cx="5114560" cy="512842"/>
          </a:xfrm>
          <a:prstGeom prst="rect">
            <a:avLst/>
          </a:prstGeom>
        </p:spPr>
      </p:pic>
      <p:pic>
        <p:nvPicPr>
          <p:cNvPr id="132" name="Picture 132" descr="A picture containing paper, envelope&#10;&#10;Description automatically generated">
            <a:extLst>
              <a:ext uri="{FF2B5EF4-FFF2-40B4-BE49-F238E27FC236}">
                <a16:creationId xmlns:a16="http://schemas.microsoft.com/office/drawing/2014/main" id="{0A907AA4-F6DD-4A50-A32D-04AA4F0F7D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43" y="1804490"/>
            <a:ext cx="2436127" cy="1383827"/>
          </a:xfrm>
          <a:prstGeom prst="rect">
            <a:avLst/>
          </a:prstGeom>
        </p:spPr>
      </p:pic>
      <p:pic>
        <p:nvPicPr>
          <p:cNvPr id="21" name="Picture 21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C27BB98D-96A5-4C3F-9335-3AB2DD061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1540" y="-3838"/>
            <a:ext cx="3766781" cy="2111705"/>
          </a:xfrm>
          <a:prstGeom prst="rect">
            <a:avLst/>
          </a:prstGeom>
        </p:spPr>
      </p:pic>
      <p:pic>
        <p:nvPicPr>
          <p:cNvPr id="22" name="Picture 22" descr="A picture containing several&#10;&#10;Description automatically generated">
            <a:extLst>
              <a:ext uri="{FF2B5EF4-FFF2-40B4-BE49-F238E27FC236}">
                <a16:creationId xmlns:a16="http://schemas.microsoft.com/office/drawing/2014/main" id="{9726313C-1FCD-4425-89F5-5B8BCBFA0E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61" y="3976760"/>
            <a:ext cx="4130723" cy="2430154"/>
          </a:xfrm>
          <a:prstGeom prst="rect">
            <a:avLst/>
          </a:prstGeom>
        </p:spPr>
      </p:pic>
      <p:pic>
        <p:nvPicPr>
          <p:cNvPr id="848" name="Picture 848" descr="A picture containing light&#10;&#10;Description automatically generated">
            <a:extLst>
              <a:ext uri="{FF2B5EF4-FFF2-40B4-BE49-F238E27FC236}">
                <a16:creationId xmlns:a16="http://schemas.microsoft.com/office/drawing/2014/main" id="{DA7AC289-F668-427D-A610-05C8D2EFF49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7801" t="12397" r="29876" b="10330"/>
          <a:stretch/>
        </p:blipFill>
        <p:spPr>
          <a:xfrm flipH="1">
            <a:off x="2916072" y="1534235"/>
            <a:ext cx="908884" cy="15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3985B871A9954D80F4985E8D343DEE" ma:contentTypeVersion="9" ma:contentTypeDescription="Create a new document." ma:contentTypeScope="" ma:versionID="65e9ba60173f6f22bc404773ca3ef884">
  <xsd:schema xmlns:xsd="http://www.w3.org/2001/XMLSchema" xmlns:xs="http://www.w3.org/2001/XMLSchema" xmlns:p="http://schemas.microsoft.com/office/2006/metadata/properties" xmlns:ns2="93ff8663-e902-40bd-9957-7538cf31711b" targetNamespace="http://schemas.microsoft.com/office/2006/metadata/properties" ma:root="true" ma:fieldsID="4ad97e46cbe7e0ad69f2f293cf31ee8d" ns2:_="">
    <xsd:import namespace="93ff8663-e902-40bd-9957-7538cf3171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f8663-e902-40bd-9957-7538cf3171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8132A1-2F06-4278-B655-AD62AD548D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EDED7D-24DA-4F11-A725-076B64B3846B}">
  <ds:schemaRefs>
    <ds:schemaRef ds:uri="07cce016-ebc1-4b6e-83bd-1469fecc331f"/>
    <ds:schemaRef ds:uri="5e063deb-4425-4888-a9ea-4cbabe94cb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FD000BA-A735-4947-8E36-8423FF3A5A0B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Ion</vt:lpstr>
      <vt:lpstr>Project Neo-Pong</vt:lpstr>
      <vt:lpstr>The Team: Team 3Suqare</vt:lpstr>
      <vt:lpstr>Key project objectives  </vt:lpstr>
      <vt:lpstr>Pond Chicken</vt:lpstr>
      <vt:lpstr>Pond Chicken – Art direction  </vt:lpstr>
      <vt:lpstr>Pond Chicken  – Game design </vt:lpstr>
      <vt:lpstr>Pond  Chicken  – Technical Information</vt:lpstr>
      <vt:lpstr>Antarctichill</vt:lpstr>
      <vt:lpstr>Antarctichill – Art direction  </vt:lpstr>
      <vt:lpstr>Antarctichill – Game design </vt:lpstr>
      <vt:lpstr>Antarctichill – Technical Information</vt:lpstr>
      <vt:lpstr>Project schedule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Pitch Template</dc:title>
  <dc:creator>Joel Hayward</dc:creator>
  <cp:revision>2</cp:revision>
  <dcterms:created xsi:type="dcterms:W3CDTF">2019-07-03T06:27:48Z</dcterms:created>
  <dcterms:modified xsi:type="dcterms:W3CDTF">2021-10-11T10:59:39Z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0x010100453985B871A9954D80F4985E8D343DEE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</Properties>
</file>